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14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AF2146-DF26-47DA-B82A-F5D060879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72FF84-A0D0-4A51-BD69-A5A28FCB5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A99A4-B3C7-4275-AC60-C49B1B03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11FC35-2E0A-426F-A2A4-74CEBE5F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D80AD7-47F9-4CDA-A005-13A66255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17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5544E-5177-4DFF-98D1-83F5C359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675212-3A25-4CC2-9BAB-95C7BC461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2B548-0E6D-4BCD-B670-F4FEED5E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14B11D-61C2-4847-AE79-406D2624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CB9ACB-07B6-4854-82C9-687233B6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0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4414234-B151-4AE2-A7DC-F5DB45BD33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120999-5E1E-4ABC-8D80-FCDAC7D3F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4C1FE2-FC8E-4DCA-8D5A-85A1B1E8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6571C4-5252-4405-B49E-A632D14AF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4CDF95-7EB4-45C7-9284-035CA894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0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568DD-C6ED-4A79-9136-C2527815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9D60CB-FAD0-4443-B834-66C748721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2FE6CE-34F7-40D0-956E-9C94F2BD6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E8C166-1942-4321-9C78-396BDDD3B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EDD634-5C62-4FDE-8509-CFCC290E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3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96CCE-F0C8-456F-931B-25D47E9E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8D8C7B-2BC8-4407-AA8B-49D91F398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F8D702-F167-4FFC-AF6A-5D3E7CEDB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EA92A1-22B6-4283-9176-E32F73CB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CD2DB7-BCF1-45A8-86F5-0958BD81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36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43C55A-D856-49BD-BB82-CD200584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9711B7-BE7E-4D6D-908F-F2F498200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2F104E-2894-4A87-8968-35D7A2AD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3143FE-C12B-4CB0-A68F-6A8569F5B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3F9E4-11C8-4A24-9F4B-F046FC32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304CB0-485E-48A0-AB27-BF8A177E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59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0E77B-4940-4AA8-94AA-281317055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24136F-BBEB-40C5-8B33-7F9DC8245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6ACAC9-AFEF-4C83-B622-BA8EA9086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D9DF869-3BDA-49C1-BFD6-DAE970E4F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28D910-63AF-4FC5-B7D2-5ED51DD74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74CD25-6C2F-45FA-BE7D-CAA63F29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1F46F4-A3E6-436B-A838-17AB3F3D8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D813855-518F-4D95-9FBF-698E7601D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62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B3ED1-E638-41C0-8850-2C79B2CE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975AFA-3A1F-4078-B96C-AD454E5B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54472E-695A-4319-92BD-0B454D76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788777-A4C0-4FDF-BC70-154F33C26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0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4D4126-DDA0-4623-94F9-BA1057C5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4545EF-7E68-4CC6-BD0F-778632D04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579AD1-B4B7-452B-B5FA-11621F3D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1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CF4CF-24CA-47B5-A0F2-16BF419FB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8030F3-FFA5-4D3F-83B7-EC50F70EB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633DBE-FC1A-4CF6-8846-D1CF0C6E4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C2C90F-2B87-4088-8721-0901CB434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FC319A-0D6F-451E-B7F7-5927C7D08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1A1DE3-65CA-489F-B644-F133A92AE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8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47BA4D-EA8B-4F82-8266-99E63365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A5224-B241-4E3B-A179-8605FF880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1612A2-CFDC-451E-B75E-43807EB97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22B8D7-B0D2-4B81-A512-03C5854F8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AD3ACA-8293-4723-A3BC-13C86926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885FD8-E0A7-4152-B505-2C0D1FD7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3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A43F25-EC2E-44E5-B2C0-B839C8B4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876" y="1"/>
            <a:ext cx="10556924" cy="727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DB445A-24EC-40C2-AD84-125B6A9B0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FC7865-72B7-46C1-B6BD-D42725ADD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96EDD-599A-4EFF-90EF-FF0976899AA6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3417CE-9EE3-416C-91E9-36590C897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250E31D-3F80-4284-8917-469CADEDCB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01" y="-13691"/>
            <a:ext cx="802677" cy="740933"/>
          </a:xfrm>
          <a:prstGeom prst="rect">
            <a:avLst/>
          </a:prstGeom>
        </p:spPr>
      </p:pic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43E87CEA-0C92-4835-BBEF-E989B5EF986C}"/>
              </a:ext>
            </a:extLst>
          </p:cNvPr>
          <p:cNvSpPr txBox="1"/>
          <p:nvPr userDrawn="1"/>
        </p:nvSpPr>
        <p:spPr>
          <a:xfrm>
            <a:off x="9319146" y="37280"/>
            <a:ext cx="18870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人間本位の産業を目指して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6F24F4B-4D0F-45B9-99ED-386C4EC7D9D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146" y="264184"/>
            <a:ext cx="2872462" cy="49991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5DD4A9-CA83-4ED6-A4F7-995397FEA9F3}"/>
              </a:ext>
            </a:extLst>
          </p:cNvPr>
          <p:cNvSpPr txBox="1"/>
          <p:nvPr userDrawn="1"/>
        </p:nvSpPr>
        <p:spPr>
          <a:xfrm>
            <a:off x="0" y="6563918"/>
            <a:ext cx="12192000" cy="30777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prstClr val="white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2020</a:t>
            </a:r>
            <a:r>
              <a:rPr lang="ja-JP" altLang="en-US" sz="1400" dirty="0">
                <a:solidFill>
                  <a:prstClr val="white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>
                <a:solidFill>
                  <a:prstClr val="white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Copyright Robot Revolution &amp; Industrial IoT Initiative, All Rights Reserved.</a:t>
            </a:r>
            <a:endParaRPr lang="ja-JP" altLang="en-US" sz="1400" dirty="0">
              <a:solidFill>
                <a:prstClr val="white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AB058B-518A-4BB3-AFE6-C732702D49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1866" y="6563918"/>
            <a:ext cx="2743200" cy="2868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fld id="{8D12D57A-4C2F-4EB9-B66C-AF824D2CCC7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72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toyokeizai.net/articles/-/367678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studyhacker.net/adult-not-stu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B4BB73D-D7D6-42E9-B72C-0E3717DC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　低学歴社会化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D2860E-44D5-4979-9433-88551C8C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D57A-4C2F-4EB9-B66C-AF824D2CCC7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6E3582-1142-440C-92A2-710CB694E89A}"/>
              </a:ext>
            </a:extLst>
          </p:cNvPr>
          <p:cNvSpPr txBox="1"/>
          <p:nvPr/>
        </p:nvSpPr>
        <p:spPr>
          <a:xfrm>
            <a:off x="197029" y="853677"/>
            <a:ext cx="514796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「製造業に適した人材ばかりを求めていいのか」</a:t>
            </a:r>
            <a:endParaRPr kumimoji="1"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大学への進学率が低い（</a:t>
            </a:r>
            <a:r>
              <a:rPr kumimoji="1"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OECD</a:t>
            </a: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（経済協力開発機構）平均より</a:t>
            </a:r>
            <a:r>
              <a:rPr kumimoji="1"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ポイント程度低い）</a:t>
            </a:r>
            <a:endParaRPr kumimoji="1"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大学に入っても勉強しない</a:t>
            </a:r>
            <a:endParaRPr kumimoji="1"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大学院生を大事にしない</a:t>
            </a:r>
            <a:endParaRPr kumimoji="1"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社会人になったら勉強する時間がない（</a:t>
            </a:r>
            <a:r>
              <a:rPr kumimoji="1"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2000</a:t>
            </a: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時間も労働していたら（</a:t>
            </a:r>
            <a:r>
              <a:rPr kumimoji="1"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日働くとし</a:t>
            </a:r>
            <a:r>
              <a:rPr kumimoji="1"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時間）・・・正社員が勉強する時間などない）</a:t>
            </a:r>
            <a:endParaRPr kumimoji="1"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こうした日本の働き方や社会の仕組みが、日本を低学歴社会化している。</a:t>
            </a:r>
            <a:endParaRPr kumimoji="1"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出口 治明 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: APU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（立命館アジア太平洋大学）学長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200" dirty="0">
                <a:hlinkClick r:id="rId2"/>
              </a:rPr>
              <a:t>https://toyokeizai.net/articles/-/367678</a:t>
            </a:r>
            <a:endParaRPr kumimoji="1" lang="ja-JP" altLang="en-US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B10C825-6116-437A-A3DA-CC8CDD9FE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998" y="1084082"/>
            <a:ext cx="6649973" cy="446102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3BF430-7800-4DF3-AD69-8BF15A152C12}"/>
              </a:ext>
            </a:extLst>
          </p:cNvPr>
          <p:cNvSpPr txBox="1"/>
          <p:nvPr/>
        </p:nvSpPr>
        <p:spPr>
          <a:xfrm>
            <a:off x="7491815" y="5589252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hlinkClick r:id="rId4"/>
              </a:rPr>
              <a:t>https://studyhacker.net/adult-not-study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3642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131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Meiryo UI</vt:lpstr>
      <vt:lpstr>游ゴシック</vt:lpstr>
      <vt:lpstr>Arial</vt:lpstr>
      <vt:lpstr>Arial Black</vt:lpstr>
      <vt:lpstr>Office テーマ</vt:lpstr>
      <vt:lpstr>参考　低学歴社会化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kiyoshi.mizukami</dc:creator>
  <cp:lastModifiedBy>Kimura Hidenori</cp:lastModifiedBy>
  <cp:revision>2</cp:revision>
  <dcterms:created xsi:type="dcterms:W3CDTF">2020-10-05T00:31:35Z</dcterms:created>
  <dcterms:modified xsi:type="dcterms:W3CDTF">2020-11-02T06:56:53Z</dcterms:modified>
</cp:coreProperties>
</file>