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9"/>
  </p:notesMasterIdLst>
  <p:handoutMasterIdLst>
    <p:handoutMasterId r:id="rId10"/>
  </p:handoutMasterIdLst>
  <p:sldIdLst>
    <p:sldId id="291" r:id="rId2"/>
    <p:sldId id="322" r:id="rId3"/>
    <p:sldId id="321" r:id="rId4"/>
    <p:sldId id="323" r:id="rId5"/>
    <p:sldId id="324" r:id="rId6"/>
    <p:sldId id="327" r:id="rId7"/>
    <p:sldId id="320" r:id="rId8"/>
  </p:sldIdLst>
  <p:sldSz cx="9144000" cy="6858000" type="screen4x3"/>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FF"/>
    <a:srgbClr val="FFFFCC"/>
    <a:srgbClr val="C3E0FF"/>
    <a:srgbClr val="0000FF"/>
    <a:srgbClr val="4BA1FF"/>
    <a:srgbClr val="009ADF"/>
    <a:srgbClr val="D0D8F8"/>
    <a:srgbClr val="D6D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5615" autoAdjust="0"/>
  </p:normalViewPr>
  <p:slideViewPr>
    <p:cSldViewPr snapToGrid="0">
      <p:cViewPr varScale="1">
        <p:scale>
          <a:sx n="64" d="100"/>
          <a:sy n="64" d="100"/>
        </p:scale>
        <p:origin x="29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13" d="100"/>
          <a:sy n="113" d="100"/>
        </p:scale>
        <p:origin x="514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86C46462-3460-4D16-8B2E-670479614E57}" type="datetimeFigureOut">
              <a:rPr kumimoji="1" lang="ja-JP" altLang="en-US" smtClean="0"/>
              <a:t>2020/8/27</a:t>
            </a:fld>
            <a:endParaRPr kumimoji="1" lang="ja-JP" altLang="en-US"/>
          </a:p>
        </p:txBody>
      </p:sp>
      <p:sp>
        <p:nvSpPr>
          <p:cNvPr id="4" name="フッター プレースホルダー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D1015C06-0157-4957-AA43-B47726F6DB50}" type="slidenum">
              <a:rPr kumimoji="1" lang="ja-JP" altLang="en-US" smtClean="0"/>
              <a:t>‹#›</a:t>
            </a:fld>
            <a:endParaRPr kumimoji="1" lang="ja-JP" altLang="en-US"/>
          </a:p>
        </p:txBody>
      </p:sp>
    </p:spTree>
    <p:extLst>
      <p:ext uri="{BB962C8B-B14F-4D97-AF65-F5344CB8AC3E}">
        <p14:creationId xmlns:p14="http://schemas.microsoft.com/office/powerpoint/2010/main" val="3157857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4D412860-C1FC-4FD8-97E0-B469469CAFED}" type="datetimeFigureOut">
              <a:rPr kumimoji="1" lang="ja-JP" altLang="en-US" smtClean="0"/>
              <a:t>2020/8/27</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D7A93A49-6EC2-4FA7-9666-E80A085A72DE}" type="slidenum">
              <a:rPr kumimoji="1" lang="ja-JP" altLang="en-US" smtClean="0"/>
              <a:t>‹#›</a:t>
            </a:fld>
            <a:endParaRPr kumimoji="1" lang="ja-JP" altLang="en-US"/>
          </a:p>
        </p:txBody>
      </p:sp>
    </p:spTree>
    <p:extLst>
      <p:ext uri="{BB962C8B-B14F-4D97-AF65-F5344CB8AC3E}">
        <p14:creationId xmlns:p14="http://schemas.microsoft.com/office/powerpoint/2010/main" val="25361184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3 with Client name">
    <p:spTree>
      <p:nvGrpSpPr>
        <p:cNvPr id="1" name=""/>
        <p:cNvGrpSpPr/>
        <p:nvPr/>
      </p:nvGrpSpPr>
      <p:grpSpPr>
        <a:xfrm>
          <a:off x="0" y="0"/>
          <a:ext cx="0" cy="0"/>
          <a:chOff x="0" y="0"/>
          <a:chExt cx="0" cy="0"/>
        </a:xfrm>
      </p:grpSpPr>
      <p:sp>
        <p:nvSpPr>
          <p:cNvPr id="7" name="テキスト プレースホルダー 2"/>
          <p:cNvSpPr>
            <a:spLocks noGrp="1"/>
          </p:cNvSpPr>
          <p:nvPr>
            <p:ph type="body" sz="quarter" idx="17" hasCustomPrompt="1"/>
          </p:nvPr>
        </p:nvSpPr>
        <p:spPr>
          <a:xfrm>
            <a:off x="468000" y="466014"/>
            <a:ext cx="5567040" cy="407859"/>
          </a:xfrm>
          <a:prstGeom prst="rect">
            <a:avLst/>
          </a:prstGeom>
        </p:spPr>
        <p:txBody>
          <a:bodyPr lIns="0" anchor="t" anchorCtr="0"/>
          <a:lstStyle>
            <a:lvl1pPr marL="0" indent="0">
              <a:buFontTx/>
              <a:buNone/>
              <a:defRPr sz="2000">
                <a:latin typeface="+mn-lt"/>
                <a:ea typeface="+mn-ea"/>
                <a:cs typeface="Meiryo UI" panose="020B0604030504040204" pitchFamily="50" charset="-128"/>
              </a:defRPr>
            </a:lvl1pPr>
          </a:lstStyle>
          <a:p>
            <a:pPr lvl="0"/>
            <a:r>
              <a:rPr kumimoji="1" lang="en-US" altLang="ja-JP" dirty="0"/>
              <a:t>To ABCDE</a:t>
            </a:r>
            <a:endParaRPr kumimoji="1" lang="ja-JP" altLang="en-US" dirty="0"/>
          </a:p>
        </p:txBody>
      </p:sp>
      <p:sp>
        <p:nvSpPr>
          <p:cNvPr id="11" name="タイトル 4"/>
          <p:cNvSpPr>
            <a:spLocks noGrp="1"/>
          </p:cNvSpPr>
          <p:nvPr>
            <p:ph type="title" hasCustomPrompt="1"/>
          </p:nvPr>
        </p:nvSpPr>
        <p:spPr>
          <a:xfrm>
            <a:off x="468000" y="3162920"/>
            <a:ext cx="6984360" cy="540000"/>
          </a:xfrm>
          <a:prstGeom prst="rect">
            <a:avLst/>
          </a:prstGeom>
        </p:spPr>
        <p:txBody>
          <a:bodyPr vert="horz" wrap="square" lIns="0" tIns="0" rIns="0" bIns="0" rtlCol="0" anchor="t" anchorCtr="0">
            <a:noAutofit/>
          </a:bodyPr>
          <a:lstStyle>
            <a:lvl1pPr>
              <a:defRPr lang="ja-JP" altLang="en-US" sz="3200" b="1" smtClean="0">
                <a:latin typeface="+mn-lt"/>
                <a:ea typeface="+mj-ea"/>
                <a:cs typeface="Meiryo UI" panose="020B0604030504040204" pitchFamily="50" charset="-128"/>
              </a:defRPr>
            </a:lvl1pPr>
          </a:lstStyle>
          <a:p>
            <a:r>
              <a:rPr kumimoji="1" lang="ja-JP" altLang="en-US" dirty="0"/>
              <a:t>マスターテキストの書式設定</a:t>
            </a:r>
          </a:p>
        </p:txBody>
      </p:sp>
      <p:sp>
        <p:nvSpPr>
          <p:cNvPr id="15" name="テキスト プレースホルダー 2"/>
          <p:cNvSpPr>
            <a:spLocks noGrp="1"/>
          </p:cNvSpPr>
          <p:nvPr>
            <p:ph type="body" sz="quarter" idx="19"/>
          </p:nvPr>
        </p:nvSpPr>
        <p:spPr>
          <a:xfrm>
            <a:off x="468000" y="2615164"/>
            <a:ext cx="6984360" cy="365577"/>
          </a:xfrm>
          <a:prstGeom prst="rect">
            <a:avLst/>
          </a:prstGeom>
        </p:spPr>
        <p:txBody>
          <a:bodyPr lIns="0" tIns="0" rIns="108000" bIns="0" anchor="b" anchorCtr="0"/>
          <a:lstStyle>
            <a:lvl1pPr marL="0" indent="0">
              <a:buNone/>
              <a:defRPr sz="20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dirty="0"/>
              <a:t>マスター テキストの書式設定</a:t>
            </a:r>
          </a:p>
        </p:txBody>
      </p:sp>
      <p:sp>
        <p:nvSpPr>
          <p:cNvPr id="10" name="正方形/長方形 9"/>
          <p:cNvSpPr/>
          <p:nvPr userDrawn="1"/>
        </p:nvSpPr>
        <p:spPr>
          <a:xfrm>
            <a:off x="6075844" y="6560234"/>
            <a:ext cx="2615380" cy="297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800" dirty="0">
                <a:solidFill>
                  <a:schemeClr val="tx1"/>
                </a:solidFill>
                <a:latin typeface="+mn-ea"/>
              </a:rPr>
              <a:t>©2020 Systems Innovation Center</a:t>
            </a:r>
            <a:endParaRPr kumimoji="1" lang="ja-JP" altLang="en-US" sz="800" dirty="0">
              <a:solidFill>
                <a:schemeClr val="tx1"/>
              </a:solidFill>
              <a:latin typeface="+mn-ea"/>
            </a:endParaRPr>
          </a:p>
        </p:txBody>
      </p:sp>
      <p:sp>
        <p:nvSpPr>
          <p:cNvPr id="14" name="直角三角形 13"/>
          <p:cNvSpPr/>
          <p:nvPr userDrawn="1"/>
        </p:nvSpPr>
        <p:spPr>
          <a:xfrm>
            <a:off x="0" y="4860235"/>
            <a:ext cx="308113" cy="1997765"/>
          </a:xfrm>
          <a:prstGeom prst="rtTriangle">
            <a:avLst/>
          </a:prstGeom>
          <a:solidFill>
            <a:srgbClr val="009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直角三角形 15"/>
          <p:cNvSpPr/>
          <p:nvPr userDrawn="1"/>
        </p:nvSpPr>
        <p:spPr>
          <a:xfrm flipH="1">
            <a:off x="8080512" y="1214284"/>
            <a:ext cx="1063487" cy="5643716"/>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直角三角形 16"/>
          <p:cNvSpPr/>
          <p:nvPr userDrawn="1"/>
        </p:nvSpPr>
        <p:spPr>
          <a:xfrm flipH="1" flipV="1">
            <a:off x="7580671" y="0"/>
            <a:ext cx="1563329" cy="5643716"/>
          </a:xfrm>
          <a:prstGeom prst="rtTriangle">
            <a:avLst/>
          </a:prstGeom>
          <a:solidFill>
            <a:srgbClr val="009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プレースホルダー 4"/>
          <p:cNvSpPr txBox="1">
            <a:spLocks/>
          </p:cNvSpPr>
          <p:nvPr userDrawn="1"/>
        </p:nvSpPr>
        <p:spPr>
          <a:xfrm>
            <a:off x="468000" y="5953327"/>
            <a:ext cx="5107022" cy="3793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t>2020.X.X</a:t>
            </a:r>
            <a:endParaRPr lang="ja-JP" altLang="en-US" sz="1600" dirty="0"/>
          </a:p>
        </p:txBody>
      </p:sp>
      <p:pic>
        <p:nvPicPr>
          <p:cNvPr id="19" name="図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000" y="5446418"/>
            <a:ext cx="3912141" cy="506909"/>
          </a:xfrm>
          <a:prstGeom prst="rect">
            <a:avLst/>
          </a:prstGeom>
        </p:spPr>
      </p:pic>
    </p:spTree>
    <p:extLst>
      <p:ext uri="{BB962C8B-B14F-4D97-AF65-F5344CB8AC3E}">
        <p14:creationId xmlns:p14="http://schemas.microsoft.com/office/powerpoint/2010/main" val="462165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pic>
        <p:nvPicPr>
          <p:cNvPr id="5" name="図 4"/>
          <p:cNvPicPr>
            <a:picLocks noChangeAspect="1"/>
          </p:cNvPicPr>
          <p:nvPr userDrawn="1"/>
        </p:nvPicPr>
        <p:blipFill>
          <a:blip r:embed="rId2"/>
          <a:stretch>
            <a:fillRect/>
          </a:stretch>
        </p:blipFill>
        <p:spPr>
          <a:xfrm>
            <a:off x="0" y="2689"/>
            <a:ext cx="9144000" cy="742177"/>
          </a:xfrm>
          <a:prstGeom prst="rect">
            <a:avLst/>
          </a:prstGeom>
        </p:spPr>
      </p:pic>
      <p:sp>
        <p:nvSpPr>
          <p:cNvPr id="6" name="テキスト プレースホルダー 5"/>
          <p:cNvSpPr>
            <a:spLocks noGrp="1"/>
          </p:cNvSpPr>
          <p:nvPr>
            <p:ph type="body" sz="quarter" idx="14"/>
          </p:nvPr>
        </p:nvSpPr>
        <p:spPr>
          <a:xfrm>
            <a:off x="468313" y="1802111"/>
            <a:ext cx="8228325" cy="588211"/>
          </a:xfrm>
          <a:prstGeom prst="rect">
            <a:avLst/>
          </a:prstGeom>
        </p:spPr>
        <p:txBody>
          <a:bodyPr wrap="square" lIns="0" rIns="0"/>
          <a:lstStyle>
            <a:lvl1pPr marL="0" indent="0">
              <a:lnSpc>
                <a:spcPct val="100000"/>
              </a:lnSpc>
              <a:spcBef>
                <a:spcPts val="0"/>
              </a:spcBef>
              <a:buFontTx/>
              <a:buNone/>
              <a:defRPr sz="2600">
                <a:latin typeface="+mn-lt"/>
                <a:ea typeface="+mn-ea"/>
                <a:cs typeface="Meiryo UI" panose="020B0604030504040204" pitchFamily="50" charset="-128"/>
              </a:defRPr>
            </a:lvl1pPr>
          </a:lstStyle>
          <a:p>
            <a:r>
              <a:rPr kumimoji="1" lang="ja-JP" altLang="en-US" dirty="0"/>
              <a:t>マスター テキストの書式設定</a:t>
            </a:r>
          </a:p>
        </p:txBody>
      </p:sp>
      <p:sp>
        <p:nvSpPr>
          <p:cNvPr id="8" name="テキスト プレースホルダー 5"/>
          <p:cNvSpPr>
            <a:spLocks noGrp="1"/>
          </p:cNvSpPr>
          <p:nvPr>
            <p:ph type="body" sz="quarter" idx="19"/>
          </p:nvPr>
        </p:nvSpPr>
        <p:spPr>
          <a:xfrm>
            <a:off x="1" y="738967"/>
            <a:ext cx="9143999" cy="763625"/>
          </a:xfrm>
          <a:prstGeom prst="rect">
            <a:avLst/>
          </a:prstGeom>
          <a:solidFill>
            <a:schemeClr val="accent1"/>
          </a:solidFill>
          <a:ln>
            <a:noFill/>
          </a:ln>
        </p:spPr>
        <p:txBody>
          <a:bodyPr wrap="square" lIns="468000" tIns="180000" rIns="468000" bIns="180000" anchor="t" anchorCtr="0">
            <a:spAutoFit/>
          </a:bodyPr>
          <a:lstStyle>
            <a:lvl1pPr marL="0" indent="0" algn="ctr">
              <a:lnSpc>
                <a:spcPct val="100000"/>
              </a:lnSpc>
              <a:spcBef>
                <a:spcPts val="0"/>
              </a:spcBef>
              <a:buFontTx/>
              <a:buNone/>
              <a:defRPr sz="2600" b="1">
                <a:solidFill>
                  <a:schemeClr val="bg1"/>
                </a:solidFill>
                <a:latin typeface="+mn-lt"/>
                <a:ea typeface="+mj-ea"/>
                <a:cs typeface="Meiryo UI" panose="020B0604030504040204" pitchFamily="50" charset="-128"/>
              </a:defRPr>
            </a:lvl1pPr>
          </a:lstStyle>
          <a:p>
            <a:r>
              <a:rPr kumimoji="1" lang="ja-JP" altLang="en-US" dirty="0"/>
              <a:t>マスター テキストの書式設定</a:t>
            </a:r>
          </a:p>
        </p:txBody>
      </p:sp>
      <p:sp>
        <p:nvSpPr>
          <p:cNvPr id="9"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lt"/>
                <a:ea typeface="+mn-ea"/>
                <a:cs typeface="Segoe UI" panose="020B0502040204020203" pitchFamily="34" charset="0"/>
              </a:rPr>
              <a:pPr lvl="0"/>
              <a:t>‹#›</a:t>
            </a:fld>
            <a:endParaRPr lang="en-US" altLang="ja-JP" dirty="0">
              <a:latin typeface="+mn-lt"/>
              <a:ea typeface="+mn-ea"/>
              <a:cs typeface="Segoe UI" panose="020B0502040204020203" pitchFamily="34" charset="0"/>
            </a:endParaRPr>
          </a:p>
        </p:txBody>
      </p:sp>
      <p:sp>
        <p:nvSpPr>
          <p:cNvPr id="11" name="Rectangle 3"/>
          <p:cNvSpPr>
            <a:spLocks noGrp="1" noChangeArrowheads="1"/>
          </p:cNvSpPr>
          <p:nvPr>
            <p:ph type="title"/>
          </p:nvPr>
        </p:nvSpPr>
        <p:spPr bwMode="auto">
          <a:xfrm>
            <a:off x="2" y="0"/>
            <a:ext cx="8400680" cy="749165"/>
          </a:xfrm>
          <a:prstGeom prst="rect">
            <a:avLst/>
          </a:prstGeom>
          <a:noFill/>
        </p:spPr>
        <p:txBody>
          <a:bodyPr wrap="square" lIns="468000" tIns="107980" rIns="0" bIns="108000" rtlCol="0" anchor="b" anchorCtr="0">
            <a:noAutofit/>
          </a:bodyPr>
          <a:lstStyle>
            <a:lvl1pPr>
              <a:defRPr lang="ja-JP" altLang="en-US" sz="2400" b="1" dirty="0" smtClean="0">
                <a:latin typeface="+mn-lt"/>
                <a:ea typeface="+mj-ea"/>
              </a:defRPr>
            </a:lvl1pPr>
          </a:lstStyle>
          <a:p>
            <a:pPr lvl="0"/>
            <a:r>
              <a:rPr lang="ja-JP" altLang="en-US" dirty="0"/>
              <a:t>マスター タイトルの書式設定</a:t>
            </a:r>
          </a:p>
        </p:txBody>
      </p:sp>
      <p:sp>
        <p:nvSpPr>
          <p:cNvPr id="12" name="正方形/長方形 11"/>
          <p:cNvSpPr/>
          <p:nvPr userDrawn="1"/>
        </p:nvSpPr>
        <p:spPr>
          <a:xfrm>
            <a:off x="6075844" y="6560234"/>
            <a:ext cx="2615380" cy="297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800" dirty="0">
                <a:solidFill>
                  <a:schemeClr val="tx1"/>
                </a:solidFill>
                <a:latin typeface="+mn-ea"/>
              </a:rPr>
              <a:t>©2020 Systems Innovation Center</a:t>
            </a:r>
            <a:endParaRPr kumimoji="1" lang="ja-JP" altLang="en-US" sz="800" dirty="0">
              <a:solidFill>
                <a:schemeClr val="tx1"/>
              </a:solidFill>
              <a:latin typeface="+mn-ea"/>
            </a:endParaRPr>
          </a:p>
        </p:txBody>
      </p:sp>
    </p:spTree>
    <p:extLst>
      <p:ext uri="{BB962C8B-B14F-4D97-AF65-F5344CB8AC3E}">
        <p14:creationId xmlns:p14="http://schemas.microsoft.com/office/powerpoint/2010/main" val="149149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stretch>
            <a:fillRect/>
          </a:stretch>
        </p:blipFill>
        <p:spPr>
          <a:xfrm>
            <a:off x="0" y="2689"/>
            <a:ext cx="9144000" cy="742177"/>
          </a:xfrm>
          <a:prstGeom prst="rect">
            <a:avLst/>
          </a:prstGeom>
        </p:spPr>
      </p:pic>
      <p:sp>
        <p:nvSpPr>
          <p:cNvPr id="10" name="テキスト プレースホルダー 6"/>
          <p:cNvSpPr>
            <a:spLocks noGrp="1"/>
          </p:cNvSpPr>
          <p:nvPr>
            <p:ph type="body" sz="quarter" idx="22"/>
          </p:nvPr>
        </p:nvSpPr>
        <p:spPr>
          <a:xfrm>
            <a:off x="0" y="5618125"/>
            <a:ext cx="9148891" cy="763625"/>
          </a:xfrm>
          <a:prstGeom prst="rect">
            <a:avLst/>
          </a:prstGeom>
          <a:solidFill>
            <a:srgbClr val="0064D2"/>
          </a:solidFill>
        </p:spPr>
        <p:txBody>
          <a:bodyPr wrap="square" lIns="468000" tIns="180000" rIns="468000" bIns="180000" anchor="b" anchorCtr="0">
            <a:spAutoFit/>
          </a:bodyPr>
          <a:lstStyle>
            <a:lvl1pPr marL="0" indent="0" algn="ctr">
              <a:lnSpc>
                <a:spcPct val="100000"/>
              </a:lnSpc>
              <a:spcBef>
                <a:spcPts val="0"/>
              </a:spcBef>
              <a:buFontTx/>
              <a:buNone/>
              <a:defRPr sz="2600" b="1">
                <a:solidFill>
                  <a:schemeClr val="bg1"/>
                </a:solidFill>
                <a:latin typeface="+mn-lt"/>
                <a:ea typeface="+mj-ea"/>
              </a:defRPr>
            </a:lvl1pPr>
          </a:lstStyle>
          <a:p>
            <a:r>
              <a:rPr kumimoji="1" lang="ja-JP" altLang="en-US" dirty="0"/>
              <a:t>マスター テキストの書式設定</a:t>
            </a:r>
          </a:p>
        </p:txBody>
      </p:sp>
      <p:sp>
        <p:nvSpPr>
          <p:cNvPr id="12"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lt"/>
                <a:ea typeface="+mn-ea"/>
                <a:cs typeface="Segoe UI" panose="020B0502040204020203" pitchFamily="34" charset="0"/>
              </a:rPr>
              <a:pPr lvl="0"/>
              <a:t>‹#›</a:t>
            </a:fld>
            <a:endParaRPr lang="en-US" altLang="ja-JP" dirty="0">
              <a:latin typeface="+mn-lt"/>
              <a:ea typeface="+mn-ea"/>
              <a:cs typeface="Segoe UI" panose="020B0502040204020203" pitchFamily="34" charset="0"/>
            </a:endParaRPr>
          </a:p>
        </p:txBody>
      </p:sp>
      <p:sp>
        <p:nvSpPr>
          <p:cNvPr id="15" name="テキスト プレースホルダー 5"/>
          <p:cNvSpPr>
            <a:spLocks noGrp="1"/>
          </p:cNvSpPr>
          <p:nvPr>
            <p:ph type="body" sz="quarter" idx="14"/>
          </p:nvPr>
        </p:nvSpPr>
        <p:spPr>
          <a:xfrm>
            <a:off x="468313" y="989477"/>
            <a:ext cx="8228325" cy="588211"/>
          </a:xfrm>
          <a:prstGeom prst="rect">
            <a:avLst/>
          </a:prstGeom>
        </p:spPr>
        <p:txBody>
          <a:bodyPr wrap="square" lIns="0" rIns="0"/>
          <a:lstStyle>
            <a:lvl1pPr marL="0" indent="0">
              <a:lnSpc>
                <a:spcPct val="100000"/>
              </a:lnSpc>
              <a:spcBef>
                <a:spcPts val="0"/>
              </a:spcBef>
              <a:buFontTx/>
              <a:buNone/>
              <a:defRPr sz="2600">
                <a:latin typeface="+mn-lt"/>
                <a:ea typeface="+mn-ea"/>
                <a:cs typeface="Meiryo UI" panose="020B0604030504040204" pitchFamily="50" charset="-128"/>
              </a:defRPr>
            </a:lvl1pPr>
          </a:lstStyle>
          <a:p>
            <a:r>
              <a:rPr kumimoji="1" lang="ja-JP" altLang="en-US" dirty="0"/>
              <a:t>マスター テキストの書式設定</a:t>
            </a:r>
          </a:p>
        </p:txBody>
      </p:sp>
      <p:sp>
        <p:nvSpPr>
          <p:cNvPr id="9" name="Rectangle 3"/>
          <p:cNvSpPr>
            <a:spLocks noGrp="1" noChangeArrowheads="1"/>
          </p:cNvSpPr>
          <p:nvPr>
            <p:ph type="title"/>
          </p:nvPr>
        </p:nvSpPr>
        <p:spPr bwMode="auto">
          <a:xfrm>
            <a:off x="2" y="0"/>
            <a:ext cx="8400680" cy="749165"/>
          </a:xfrm>
          <a:prstGeom prst="rect">
            <a:avLst/>
          </a:prstGeom>
          <a:noFill/>
        </p:spPr>
        <p:txBody>
          <a:bodyPr wrap="square" lIns="468000" tIns="107980" rIns="0" bIns="108000" rtlCol="0" anchor="b" anchorCtr="0">
            <a:noAutofit/>
          </a:bodyPr>
          <a:lstStyle>
            <a:lvl1pPr>
              <a:defRPr lang="ja-JP" altLang="en-US" sz="2400" b="1" dirty="0" smtClean="0">
                <a:latin typeface="+mn-lt"/>
                <a:ea typeface="+mj-ea"/>
              </a:defRPr>
            </a:lvl1pPr>
          </a:lstStyle>
          <a:p>
            <a:pPr lvl="0"/>
            <a:r>
              <a:rPr lang="ja-JP" altLang="en-US" dirty="0"/>
              <a:t>マスター タイトルの書式設定</a:t>
            </a:r>
          </a:p>
        </p:txBody>
      </p:sp>
      <p:sp>
        <p:nvSpPr>
          <p:cNvPr id="11" name="正方形/長方形 10"/>
          <p:cNvSpPr/>
          <p:nvPr userDrawn="1"/>
        </p:nvSpPr>
        <p:spPr>
          <a:xfrm>
            <a:off x="6075844" y="6560234"/>
            <a:ext cx="2615380" cy="297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800" dirty="0">
                <a:solidFill>
                  <a:schemeClr val="tx1"/>
                </a:solidFill>
                <a:latin typeface="+mn-ea"/>
              </a:rPr>
              <a:t>©2020 Systems Innovation Center</a:t>
            </a:r>
            <a:endParaRPr kumimoji="1" lang="ja-JP" altLang="en-US" sz="800" dirty="0">
              <a:solidFill>
                <a:schemeClr val="tx1"/>
              </a:solidFill>
              <a:latin typeface="+mn-ea"/>
            </a:endParaRPr>
          </a:p>
        </p:txBody>
      </p:sp>
    </p:spTree>
    <p:extLst>
      <p:ext uri="{BB962C8B-B14F-4D97-AF65-F5344CB8AC3E}">
        <p14:creationId xmlns:p14="http://schemas.microsoft.com/office/powerpoint/2010/main" val="206612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stretch>
            <a:fillRect/>
          </a:stretch>
        </p:blipFill>
        <p:spPr>
          <a:xfrm>
            <a:off x="0" y="2689"/>
            <a:ext cx="9144000" cy="742177"/>
          </a:xfrm>
          <a:prstGeom prst="rect">
            <a:avLst/>
          </a:prstGeom>
        </p:spPr>
      </p:pic>
      <p:sp>
        <p:nvSpPr>
          <p:cNvPr id="10" name="コンテンツ プレースホルダー 2"/>
          <p:cNvSpPr>
            <a:spLocks noGrp="1"/>
          </p:cNvSpPr>
          <p:nvPr>
            <p:ph idx="1"/>
          </p:nvPr>
        </p:nvSpPr>
        <p:spPr>
          <a:xfrm>
            <a:off x="468312" y="944563"/>
            <a:ext cx="8207375" cy="5486338"/>
          </a:xfrm>
          <a:prstGeom prst="rect">
            <a:avLst/>
          </a:prstGeom>
        </p:spPr>
        <p:txBody>
          <a:bodyPr lIns="0" rIns="0"/>
          <a:lstStyle>
            <a:lvl1pPr marL="0" indent="-216000">
              <a:lnSpc>
                <a:spcPct val="100000"/>
              </a:lnSpc>
              <a:spcBef>
                <a:spcPts val="1200"/>
              </a:spcBef>
              <a:spcAft>
                <a:spcPts val="750"/>
              </a:spcAft>
              <a:buFont typeface="Arial" panose="020B0604020202020204" pitchFamily="34" charset="0"/>
              <a:buChar char="•"/>
              <a:defRPr sz="2600">
                <a:latin typeface="+mn-lt"/>
                <a:ea typeface="+mn-ea"/>
              </a:defRPr>
            </a:lvl1pPr>
            <a:lvl2pPr marL="792000">
              <a:lnSpc>
                <a:spcPct val="100000"/>
              </a:lnSpc>
              <a:spcBef>
                <a:spcPts val="300"/>
              </a:spcBef>
              <a:spcAft>
                <a:spcPts val="300"/>
              </a:spcAft>
              <a:defRPr sz="2400">
                <a:latin typeface="+mn-lt"/>
                <a:ea typeface="+mn-ea"/>
              </a:defRPr>
            </a:lvl2pPr>
            <a:lvl3pPr marL="1440000">
              <a:lnSpc>
                <a:spcPct val="100000"/>
              </a:lnSpc>
              <a:spcBef>
                <a:spcPts val="300"/>
              </a:spcBef>
              <a:spcAft>
                <a:spcPts val="300"/>
              </a:spcAft>
              <a:defRPr>
                <a:latin typeface="+mn-lt"/>
                <a:ea typeface="+mn-ea"/>
              </a:defRPr>
            </a:lvl3pPr>
            <a:lvl4pPr marL="1268550" indent="0">
              <a:buNone/>
              <a:defRPr/>
            </a:lvl4pPr>
            <a:lvl5pPr marL="1628550" indent="0">
              <a:buNone/>
              <a:defRPr/>
            </a:lvl5pPr>
            <a:lvl6pPr marL="1714500" indent="0">
              <a:buNone/>
              <a:defRPr/>
            </a:lvl6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11"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lt"/>
                <a:ea typeface="+mn-ea"/>
                <a:cs typeface="Segoe UI" panose="020B0502040204020203" pitchFamily="34" charset="0"/>
              </a:rPr>
              <a:pPr lvl="0"/>
              <a:t>‹#›</a:t>
            </a:fld>
            <a:endParaRPr lang="en-US" altLang="ja-JP" dirty="0">
              <a:latin typeface="+mn-lt"/>
              <a:ea typeface="+mn-ea"/>
              <a:cs typeface="Segoe UI" panose="020B0502040204020203" pitchFamily="34" charset="0"/>
            </a:endParaRPr>
          </a:p>
        </p:txBody>
      </p:sp>
      <p:sp>
        <p:nvSpPr>
          <p:cNvPr id="7" name="Rectangle 3"/>
          <p:cNvSpPr>
            <a:spLocks noGrp="1" noChangeArrowheads="1"/>
          </p:cNvSpPr>
          <p:nvPr>
            <p:ph type="title"/>
          </p:nvPr>
        </p:nvSpPr>
        <p:spPr bwMode="auto">
          <a:xfrm>
            <a:off x="2" y="0"/>
            <a:ext cx="8400680" cy="749165"/>
          </a:xfrm>
          <a:prstGeom prst="rect">
            <a:avLst/>
          </a:prstGeom>
          <a:noFill/>
        </p:spPr>
        <p:txBody>
          <a:bodyPr wrap="square" lIns="468000" tIns="107980" rIns="0" bIns="108000" rtlCol="0" anchor="b" anchorCtr="0">
            <a:noAutofit/>
          </a:bodyPr>
          <a:lstStyle>
            <a:lvl1pPr>
              <a:defRPr lang="ja-JP" altLang="en-US" sz="2400" b="1" dirty="0" smtClean="0">
                <a:latin typeface="+mn-lt"/>
                <a:ea typeface="+mj-ea"/>
              </a:defRPr>
            </a:lvl1pPr>
          </a:lstStyle>
          <a:p>
            <a:pPr lvl="0"/>
            <a:r>
              <a:rPr lang="ja-JP" altLang="en-US" dirty="0"/>
              <a:t>マスター タイトルの書式設定</a:t>
            </a:r>
          </a:p>
        </p:txBody>
      </p:sp>
      <p:sp>
        <p:nvSpPr>
          <p:cNvPr id="9" name="正方形/長方形 8"/>
          <p:cNvSpPr/>
          <p:nvPr userDrawn="1"/>
        </p:nvSpPr>
        <p:spPr>
          <a:xfrm>
            <a:off x="6075844" y="6560234"/>
            <a:ext cx="2615380" cy="297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800" dirty="0">
                <a:solidFill>
                  <a:schemeClr val="tx1"/>
                </a:solidFill>
                <a:latin typeface="+mn-ea"/>
              </a:rPr>
              <a:t>©2020 Systems Innovation Center</a:t>
            </a:r>
            <a:endParaRPr kumimoji="1" lang="ja-JP" altLang="en-US" sz="800" dirty="0">
              <a:solidFill>
                <a:schemeClr val="tx1"/>
              </a:solidFill>
              <a:latin typeface="+mn-ea"/>
            </a:endParaRPr>
          </a:p>
        </p:txBody>
      </p:sp>
    </p:spTree>
    <p:extLst>
      <p:ext uri="{BB962C8B-B14F-4D97-AF65-F5344CB8AC3E}">
        <p14:creationId xmlns:p14="http://schemas.microsoft.com/office/powerpoint/2010/main" val="393928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stretch>
            <a:fillRect/>
          </a:stretch>
        </p:blipFill>
        <p:spPr>
          <a:xfrm>
            <a:off x="0" y="2689"/>
            <a:ext cx="9144000" cy="742177"/>
          </a:xfrm>
          <a:prstGeom prst="rect">
            <a:avLst/>
          </a:prstGeom>
        </p:spPr>
      </p:pic>
      <p:sp>
        <p:nvSpPr>
          <p:cNvPr id="11" name="Rectangle 3"/>
          <p:cNvSpPr>
            <a:spLocks noGrp="1" noChangeArrowheads="1"/>
          </p:cNvSpPr>
          <p:nvPr>
            <p:ph type="title"/>
          </p:nvPr>
        </p:nvSpPr>
        <p:spPr bwMode="auto">
          <a:xfrm>
            <a:off x="2" y="0"/>
            <a:ext cx="8400680" cy="749165"/>
          </a:xfrm>
          <a:prstGeom prst="rect">
            <a:avLst/>
          </a:prstGeom>
          <a:noFill/>
        </p:spPr>
        <p:txBody>
          <a:bodyPr wrap="square" lIns="468000" tIns="107980" rIns="0" bIns="108000" rtlCol="0" anchor="b" anchorCtr="0">
            <a:noAutofit/>
          </a:bodyPr>
          <a:lstStyle>
            <a:lvl1pPr>
              <a:defRPr lang="ja-JP" altLang="en-US" sz="2400" b="1" dirty="0" smtClean="0">
                <a:latin typeface="+mn-lt"/>
                <a:ea typeface="+mj-ea"/>
              </a:defRPr>
            </a:lvl1pPr>
          </a:lstStyle>
          <a:p>
            <a:pPr lvl="0"/>
            <a:r>
              <a:rPr lang="ja-JP" altLang="en-US" dirty="0"/>
              <a:t>マスター タイトルの書式設定</a:t>
            </a:r>
          </a:p>
        </p:txBody>
      </p:sp>
      <p:sp>
        <p:nvSpPr>
          <p:cNvPr id="12"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lt"/>
                <a:ea typeface="+mn-ea"/>
                <a:cs typeface="Segoe UI" panose="020B0502040204020203" pitchFamily="34" charset="0"/>
              </a:rPr>
              <a:pPr lvl="0"/>
              <a:t>‹#›</a:t>
            </a:fld>
            <a:endParaRPr lang="en-US" altLang="ja-JP" dirty="0">
              <a:latin typeface="+mn-lt"/>
              <a:ea typeface="+mn-ea"/>
              <a:cs typeface="Segoe UI" panose="020B0502040204020203" pitchFamily="34" charset="0"/>
            </a:endParaRPr>
          </a:p>
        </p:txBody>
      </p:sp>
      <p:sp>
        <p:nvSpPr>
          <p:cNvPr id="15" name="テキスト プレースホルダー 5"/>
          <p:cNvSpPr>
            <a:spLocks noGrp="1"/>
          </p:cNvSpPr>
          <p:nvPr>
            <p:ph type="body" sz="quarter" idx="14"/>
          </p:nvPr>
        </p:nvSpPr>
        <p:spPr>
          <a:xfrm>
            <a:off x="468313" y="989477"/>
            <a:ext cx="8228325" cy="588211"/>
          </a:xfrm>
          <a:prstGeom prst="rect">
            <a:avLst/>
          </a:prstGeom>
        </p:spPr>
        <p:txBody>
          <a:bodyPr wrap="square" lIns="0" rIns="0"/>
          <a:lstStyle>
            <a:lvl1pPr marL="0" indent="0">
              <a:lnSpc>
                <a:spcPct val="100000"/>
              </a:lnSpc>
              <a:spcBef>
                <a:spcPts val="0"/>
              </a:spcBef>
              <a:buFontTx/>
              <a:buNone/>
              <a:defRPr sz="2600">
                <a:latin typeface="+mn-lt"/>
                <a:ea typeface="+mn-ea"/>
                <a:cs typeface="Meiryo UI" panose="020B0604030504040204" pitchFamily="50" charset="-128"/>
              </a:defRPr>
            </a:lvl1pPr>
          </a:lstStyle>
          <a:p>
            <a:r>
              <a:rPr kumimoji="1" lang="ja-JP" altLang="en-US" dirty="0"/>
              <a:t>マスター テキストの書式設定</a:t>
            </a:r>
          </a:p>
        </p:txBody>
      </p:sp>
      <p:sp>
        <p:nvSpPr>
          <p:cNvPr id="7" name="正方形/長方形 6"/>
          <p:cNvSpPr/>
          <p:nvPr userDrawn="1"/>
        </p:nvSpPr>
        <p:spPr>
          <a:xfrm>
            <a:off x="6075844" y="6560234"/>
            <a:ext cx="2615380" cy="297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800" dirty="0">
                <a:solidFill>
                  <a:schemeClr val="tx1"/>
                </a:solidFill>
                <a:latin typeface="+mn-ea"/>
              </a:rPr>
              <a:t>©2020 Systems Innovation Center</a:t>
            </a:r>
            <a:endParaRPr kumimoji="1" lang="ja-JP" altLang="en-US" sz="800" dirty="0">
              <a:solidFill>
                <a:schemeClr val="tx1"/>
              </a:solidFill>
              <a:latin typeface="+mn-ea"/>
            </a:endParaRPr>
          </a:p>
        </p:txBody>
      </p:sp>
    </p:spTree>
    <p:extLst>
      <p:ext uri="{BB962C8B-B14F-4D97-AF65-F5344CB8AC3E}">
        <p14:creationId xmlns:p14="http://schemas.microsoft.com/office/powerpoint/2010/main" val="72073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正方形/長方形 3"/>
          <p:cNvSpPr/>
          <p:nvPr userDrawn="1"/>
        </p:nvSpPr>
        <p:spPr>
          <a:xfrm>
            <a:off x="6075844" y="6560234"/>
            <a:ext cx="2615380" cy="297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800" dirty="0">
                <a:solidFill>
                  <a:schemeClr val="tx1"/>
                </a:solidFill>
                <a:latin typeface="+mn-ea"/>
              </a:rPr>
              <a:t>©2020 Systems Innovation Center</a:t>
            </a:r>
            <a:endParaRPr kumimoji="1" lang="ja-JP" altLang="en-US" sz="800" dirty="0">
              <a:solidFill>
                <a:schemeClr val="tx1"/>
              </a:solidFill>
              <a:latin typeface="+mn-ea"/>
            </a:endParaRPr>
          </a:p>
        </p:txBody>
      </p:sp>
      <p:sp>
        <p:nvSpPr>
          <p:cNvPr id="7" name="スライド番号プレースホルダー 4"/>
          <p:cNvSpPr txBox="1">
            <a:spLocks/>
          </p:cNvSpPr>
          <p:nvPr userDrawn="1"/>
        </p:nvSpPr>
        <p:spPr>
          <a:xfrm>
            <a:off x="8613836" y="6430901"/>
            <a:ext cx="3127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algn="r" eaLnBrk="0" hangingPunct="0">
              <a:tabLst>
                <a:tab pos="568218" algn="ctr"/>
                <a:tab pos="857089" algn="l"/>
                <a:tab pos="1088820" algn="l"/>
              </a:tabLst>
              <a:defRPr kumimoji="0" sz="1100">
                <a:solidFill>
                  <a:srgbClr val="000000"/>
                </a:solidFill>
                <a:latin typeface="+mj-lt"/>
                <a:ea typeface="Meiryo UI"/>
                <a:cs typeface="Segoe UI" pitchFamily="34" charset="0"/>
              </a:defRPr>
            </a:lvl1pPr>
          </a:lstStyle>
          <a:p>
            <a:pPr lvl="0"/>
            <a:fld id="{C0A530F1-D8C6-4A93-9917-2C1FE34DC798}" type="slidenum">
              <a:rPr lang="en-US" altLang="ja-JP" smtClean="0">
                <a:latin typeface="+mn-ea"/>
                <a:ea typeface="+mn-ea"/>
                <a:cs typeface="Segoe UI" panose="020B0502040204020203" pitchFamily="34" charset="0"/>
              </a:rPr>
              <a:pPr lvl="0"/>
              <a:t>‹#›</a:t>
            </a:fld>
            <a:endParaRPr lang="en-US" altLang="ja-JP" dirty="0">
              <a:latin typeface="+mn-ea"/>
              <a:ea typeface="+mn-ea"/>
              <a:cs typeface="Segoe UI" panose="020B0502040204020203" pitchFamily="34" charset="0"/>
            </a:endParaRPr>
          </a:p>
        </p:txBody>
      </p:sp>
    </p:spTree>
    <p:extLst>
      <p:ext uri="{BB962C8B-B14F-4D97-AF65-F5344CB8AC3E}">
        <p14:creationId xmlns:p14="http://schemas.microsoft.com/office/powerpoint/2010/main" val="410695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in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0661" y="2889399"/>
            <a:ext cx="7212242" cy="934514"/>
          </a:xfrm>
          <a:prstGeom prst="rect">
            <a:avLst/>
          </a:prstGeom>
        </p:spPr>
      </p:pic>
    </p:spTree>
    <p:extLst>
      <p:ext uri="{BB962C8B-B14F-4D97-AF65-F5344CB8AC3E}">
        <p14:creationId xmlns:p14="http://schemas.microsoft.com/office/powerpoint/2010/main" val="4291253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3651618"/>
      </p:ext>
    </p:extLst>
  </p:cSld>
  <p:clrMap bg1="lt1" tx1="dk1" bg2="lt2" tx2="dk2" accent1="accent1" accent2="accent2" accent3="accent3" accent4="accent4" accent5="accent5" accent6="accent6" hlink="hlink" folHlink="folHlink"/>
  <p:sldLayoutIdLst>
    <p:sldLayoutId id="2147483663" r:id="rId1"/>
    <p:sldLayoutId id="2147483667" r:id="rId2"/>
    <p:sldLayoutId id="2147483668" r:id="rId3"/>
    <p:sldLayoutId id="2147483669" r:id="rId4"/>
    <p:sldLayoutId id="2147483673" r:id="rId5"/>
    <p:sldLayoutId id="2147483670" r:id="rId6"/>
    <p:sldLayoutId id="2147483671" r:id="rId7"/>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3"/>
          <p:cNvSpPr txBox="1">
            <a:spLocks/>
          </p:cNvSpPr>
          <p:nvPr/>
        </p:nvSpPr>
        <p:spPr>
          <a:xfrm>
            <a:off x="468000" y="2473233"/>
            <a:ext cx="6984360" cy="1724297"/>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b="1" dirty="0"/>
              <a:t>SIC</a:t>
            </a:r>
            <a:r>
              <a:rPr lang="ja-JP" altLang="en-US" sz="3600" b="1" dirty="0"/>
              <a:t>オンラインセミナー</a:t>
            </a:r>
            <a:endParaRPr lang="en-US" altLang="ja-JP" sz="3600" b="1" dirty="0"/>
          </a:p>
          <a:p>
            <a:r>
              <a:rPr lang="ja-JP" altLang="en-US" sz="3600" b="1" dirty="0"/>
              <a:t>事務局からのお知らせ</a:t>
            </a:r>
            <a:endParaRPr lang="en-US" altLang="ja-JP" sz="3600" b="1" dirty="0"/>
          </a:p>
          <a:p>
            <a:r>
              <a:rPr lang="en-US" altLang="ja-JP" b="1" dirty="0"/>
              <a:t> </a:t>
            </a:r>
            <a:r>
              <a:rPr lang="en-US" altLang="ja-JP" sz="2400" b="1" dirty="0"/>
              <a:t>Rev. 1.2B</a:t>
            </a:r>
            <a:endParaRPr lang="ja-JP" altLang="en-US" b="1" dirty="0"/>
          </a:p>
        </p:txBody>
      </p:sp>
      <p:sp>
        <p:nvSpPr>
          <p:cNvPr id="7" name="テキスト プレースホルダー 6"/>
          <p:cNvSpPr txBox="1">
            <a:spLocks/>
          </p:cNvSpPr>
          <p:nvPr/>
        </p:nvSpPr>
        <p:spPr>
          <a:xfrm>
            <a:off x="468000" y="2615164"/>
            <a:ext cx="6984360" cy="3655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sz="2000" dirty="0"/>
          </a:p>
        </p:txBody>
      </p:sp>
      <p:sp>
        <p:nvSpPr>
          <p:cNvPr id="8" name="テキスト プレースホルダー 4"/>
          <p:cNvSpPr txBox="1">
            <a:spLocks/>
          </p:cNvSpPr>
          <p:nvPr/>
        </p:nvSpPr>
        <p:spPr>
          <a:xfrm>
            <a:off x="468000" y="5953327"/>
            <a:ext cx="5107022" cy="3793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t>2020.8.27</a:t>
            </a:r>
            <a:endParaRPr lang="ja-JP" altLang="en-US" sz="1600" dirty="0"/>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000" y="5446418"/>
            <a:ext cx="3912141" cy="506909"/>
          </a:xfrm>
          <a:prstGeom prst="rect">
            <a:avLst/>
          </a:prstGeom>
        </p:spPr>
      </p:pic>
      <p:sp>
        <p:nvSpPr>
          <p:cNvPr id="10" name="正方形/長方形 9"/>
          <p:cNvSpPr/>
          <p:nvPr/>
        </p:nvSpPr>
        <p:spPr>
          <a:xfrm>
            <a:off x="6075844" y="6560234"/>
            <a:ext cx="2615380" cy="297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800" dirty="0">
                <a:solidFill>
                  <a:schemeClr val="tx1"/>
                </a:solidFill>
                <a:latin typeface="+mn-ea"/>
              </a:rPr>
              <a:t>©2020 Systems Innovation Center</a:t>
            </a:r>
            <a:endParaRPr kumimoji="1" lang="ja-JP" altLang="en-US" sz="800" dirty="0">
              <a:solidFill>
                <a:schemeClr val="tx1"/>
              </a:solidFill>
              <a:latin typeface="+mn-ea"/>
            </a:endParaRPr>
          </a:p>
        </p:txBody>
      </p:sp>
      <p:sp>
        <p:nvSpPr>
          <p:cNvPr id="13" name="直角三角形 12"/>
          <p:cNvSpPr/>
          <p:nvPr/>
        </p:nvSpPr>
        <p:spPr>
          <a:xfrm>
            <a:off x="0" y="4860235"/>
            <a:ext cx="308113" cy="1997765"/>
          </a:xfrm>
          <a:prstGeom prst="rtTriangle">
            <a:avLst/>
          </a:prstGeom>
          <a:solidFill>
            <a:srgbClr val="009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直角三角形 11"/>
          <p:cNvSpPr/>
          <p:nvPr/>
        </p:nvSpPr>
        <p:spPr>
          <a:xfrm flipH="1">
            <a:off x="8080512" y="1214284"/>
            <a:ext cx="1063487" cy="5643716"/>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直角三角形 10"/>
          <p:cNvSpPr/>
          <p:nvPr/>
        </p:nvSpPr>
        <p:spPr>
          <a:xfrm flipH="1" flipV="1">
            <a:off x="7580671" y="0"/>
            <a:ext cx="1563329" cy="5643716"/>
          </a:xfrm>
          <a:prstGeom prst="rtTriangle">
            <a:avLst/>
          </a:prstGeom>
          <a:solidFill>
            <a:srgbClr val="009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148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303600" y="762973"/>
            <a:ext cx="8477544" cy="5695884"/>
          </a:xfrm>
          <a:prstGeom prst="rect">
            <a:avLst/>
          </a:prstGeom>
          <a:noFill/>
          <a:ln>
            <a:solidFill>
              <a:schemeClr val="tx1"/>
            </a:solidFill>
          </a:ln>
        </p:spPr>
        <p:txBody>
          <a:bodyPr wrap="none" rtlCol="0">
            <a:noAutofit/>
          </a:bodyPr>
          <a:lstStyle/>
          <a:p>
            <a:pPr marL="355600" indent="-355600"/>
            <a:endParaRPr lang="en-US" altLang="ja-JP" sz="1200"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lstStyle/>
          <a:p>
            <a:r>
              <a:rPr kumimoji="1" lang="en-US" altLang="ja-JP" dirty="0"/>
              <a:t>Teams</a:t>
            </a:r>
            <a:r>
              <a:rPr kumimoji="1" lang="ja-JP" altLang="en-US" dirty="0" err="1"/>
              <a:t>への</a:t>
            </a:r>
            <a:r>
              <a:rPr kumimoji="1" lang="ja-JP" altLang="en-US" dirty="0"/>
              <a:t>アクセスについて</a:t>
            </a:r>
          </a:p>
        </p:txBody>
      </p:sp>
      <p:sp>
        <p:nvSpPr>
          <p:cNvPr id="4" name="テキスト ボックス 3"/>
          <p:cNvSpPr txBox="1"/>
          <p:nvPr/>
        </p:nvSpPr>
        <p:spPr>
          <a:xfrm>
            <a:off x="361656" y="821990"/>
            <a:ext cx="8302284" cy="338554"/>
          </a:xfrm>
          <a:prstGeom prst="rect">
            <a:avLst/>
          </a:prstGeom>
          <a:noFill/>
        </p:spPr>
        <p:txBody>
          <a:bodyPr wrap="square" rtlCol="0">
            <a:spAutoFit/>
          </a:bodyPr>
          <a:lstStyle/>
          <a:p>
            <a:r>
              <a:rPr lang="en-US" altLang="ja-JP" sz="1600" dirty="0">
                <a:latin typeface="Meiryo UI" panose="020B0604030504040204" pitchFamily="50" charset="-128"/>
                <a:ea typeface="Meiryo UI" panose="020B0604030504040204" pitchFamily="50" charset="-128"/>
              </a:rPr>
              <a:t>Microsoft Teams</a:t>
            </a:r>
            <a:r>
              <a:rPr lang="ja-JP" altLang="en-US" sz="1600" dirty="0">
                <a:latin typeface="Meiryo UI" panose="020B0604030504040204" pitchFamily="50" charset="-128"/>
                <a:ea typeface="Meiryo UI" panose="020B0604030504040204" pitchFamily="50" charset="-128"/>
              </a:rPr>
              <a:t>にアクセスすると、以下のような画面が表示されることがあります。</a:t>
            </a:r>
            <a:endParaRPr lang="en-US" altLang="ja-JP"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a:stretch>
            <a:fillRect/>
          </a:stretch>
        </p:blipFill>
        <p:spPr>
          <a:xfrm>
            <a:off x="681038" y="1160544"/>
            <a:ext cx="3290888" cy="2010333"/>
          </a:xfrm>
          <a:prstGeom prst="rect">
            <a:avLst/>
          </a:prstGeom>
        </p:spPr>
      </p:pic>
      <p:sp>
        <p:nvSpPr>
          <p:cNvPr id="6" name="線吹き出し 1 (枠付き) 5"/>
          <p:cNvSpPr/>
          <p:nvPr/>
        </p:nvSpPr>
        <p:spPr>
          <a:xfrm>
            <a:off x="4291308" y="1381124"/>
            <a:ext cx="4271667" cy="1647826"/>
          </a:xfrm>
          <a:prstGeom prst="borderCallout1">
            <a:avLst>
              <a:gd name="adj1" fmla="val 20305"/>
              <a:gd name="adj2" fmla="val -2313"/>
              <a:gd name="adj3" fmla="val 79272"/>
              <a:gd name="adj4" fmla="val -39997"/>
            </a:avLst>
          </a:prstGeom>
          <a:solidFill>
            <a:srgbClr val="FFE1FF"/>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accent1">
                    <a:lumMod val="50000"/>
                  </a:schemeClr>
                </a:solidFill>
              </a:rPr>
              <a:t>お使いの</a:t>
            </a:r>
            <a:r>
              <a:rPr lang="ja-JP" altLang="en-US" sz="1200" dirty="0">
                <a:solidFill>
                  <a:schemeClr val="accent1">
                    <a:lumMod val="50000"/>
                  </a:schemeClr>
                </a:solidFill>
              </a:rPr>
              <a:t>環境にて</a:t>
            </a:r>
            <a:r>
              <a:rPr lang="en-US" altLang="ja-JP" sz="1200" dirty="0">
                <a:solidFill>
                  <a:schemeClr val="accent1">
                    <a:lumMod val="50000"/>
                  </a:schemeClr>
                </a:solidFill>
              </a:rPr>
              <a:t>Microsoft Teams</a:t>
            </a:r>
            <a:r>
              <a:rPr lang="ja-JP" altLang="en-US" sz="1200" dirty="0">
                <a:solidFill>
                  <a:schemeClr val="accent1">
                    <a:lumMod val="50000"/>
                  </a:schemeClr>
                </a:solidFill>
              </a:rPr>
              <a:t>アプリケーションの使用が可能な方はこちらを選択することで、インストーラーをダウンロードし、アプリケーションからアクセスすることが可能です。</a:t>
            </a:r>
            <a:endParaRPr lang="en-US" altLang="ja-JP" sz="1200" dirty="0">
              <a:solidFill>
                <a:schemeClr val="accent1">
                  <a:lumMod val="50000"/>
                </a:schemeClr>
              </a:solidFill>
            </a:endParaRPr>
          </a:p>
          <a:p>
            <a:r>
              <a:rPr kumimoji="1" lang="ja-JP" altLang="en-US" sz="1200" dirty="0">
                <a:solidFill>
                  <a:schemeClr val="accent1">
                    <a:lumMod val="50000"/>
                  </a:schemeClr>
                </a:solidFill>
              </a:rPr>
              <a:t>所属組織で既に</a:t>
            </a:r>
            <a:r>
              <a:rPr kumimoji="1" lang="en-US" altLang="ja-JP" sz="1200" dirty="0">
                <a:solidFill>
                  <a:schemeClr val="accent1">
                    <a:lumMod val="50000"/>
                  </a:schemeClr>
                </a:solidFill>
              </a:rPr>
              <a:t>Microsoft Teams</a:t>
            </a:r>
            <a:r>
              <a:rPr kumimoji="1" lang="ja-JP" altLang="en-US" sz="1200" dirty="0">
                <a:solidFill>
                  <a:schemeClr val="accent1">
                    <a:lumMod val="50000"/>
                  </a:schemeClr>
                </a:solidFill>
              </a:rPr>
              <a:t>をご利用</a:t>
            </a:r>
            <a:r>
              <a:rPr lang="ja-JP" altLang="en-US" sz="1200" dirty="0">
                <a:solidFill>
                  <a:schemeClr val="accent1">
                    <a:lumMod val="50000"/>
                  </a:schemeClr>
                </a:solidFill>
              </a:rPr>
              <a:t>になっている場合、</a:t>
            </a:r>
            <a:r>
              <a:rPr kumimoji="1" lang="ja-JP" altLang="en-US" sz="1200" dirty="0">
                <a:solidFill>
                  <a:schemeClr val="accent1">
                    <a:lumMod val="50000"/>
                  </a:schemeClr>
                </a:solidFill>
              </a:rPr>
              <a:t>企業のポリシー等で</a:t>
            </a:r>
            <a:r>
              <a:rPr lang="ja-JP" altLang="en-US" sz="1200" dirty="0">
                <a:solidFill>
                  <a:schemeClr val="accent1">
                    <a:lumMod val="50000"/>
                  </a:schemeClr>
                </a:solidFill>
              </a:rPr>
              <a:t>システムイノベーションセンターでご用意したチームへのアクセスがうまくいかないケースがあります。</a:t>
            </a:r>
            <a:endParaRPr lang="en-US" altLang="ja-JP" sz="1200" dirty="0">
              <a:solidFill>
                <a:schemeClr val="accent1">
                  <a:lumMod val="50000"/>
                </a:schemeClr>
              </a:solidFill>
            </a:endParaRPr>
          </a:p>
          <a:p>
            <a:r>
              <a:rPr kumimoji="1" lang="ja-JP" altLang="en-US" sz="1200" dirty="0">
                <a:solidFill>
                  <a:schemeClr val="accent1">
                    <a:lumMod val="50000"/>
                  </a:schemeClr>
                </a:solidFill>
              </a:rPr>
              <a:t>その際はアプリケーションでのアクセスを行わず、ウェブブラウザ経由でアクセスしてください。</a:t>
            </a:r>
          </a:p>
        </p:txBody>
      </p:sp>
      <p:sp>
        <p:nvSpPr>
          <p:cNvPr id="7" name="線吹き出し 1 (枠付き) 6"/>
          <p:cNvSpPr/>
          <p:nvPr/>
        </p:nvSpPr>
        <p:spPr>
          <a:xfrm>
            <a:off x="4291308" y="3170876"/>
            <a:ext cx="4271667" cy="3134674"/>
          </a:xfrm>
          <a:prstGeom prst="borderCallout1">
            <a:avLst>
              <a:gd name="adj1" fmla="val 20305"/>
              <a:gd name="adj2" fmla="val -2313"/>
              <a:gd name="adj3" fmla="val -11004"/>
              <a:gd name="adj4" fmla="val -40220"/>
            </a:avLst>
          </a:prstGeom>
          <a:solidFill>
            <a:srgbClr val="FFE1FF"/>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accent1">
                    <a:lumMod val="50000"/>
                  </a:schemeClr>
                </a:solidFill>
              </a:rPr>
              <a:t>こちらを選択することにより、ウェブブラウザ経由でのアクセスとなります。</a:t>
            </a:r>
            <a:endParaRPr kumimoji="1" lang="en-US" altLang="ja-JP" sz="1200" dirty="0">
              <a:solidFill>
                <a:schemeClr val="accent1">
                  <a:lumMod val="50000"/>
                </a:schemeClr>
              </a:solidFill>
            </a:endParaRPr>
          </a:p>
          <a:p>
            <a:r>
              <a:rPr lang="ja-JP" altLang="en-US" sz="1200" dirty="0">
                <a:solidFill>
                  <a:schemeClr val="accent1">
                    <a:lumMod val="50000"/>
                  </a:schemeClr>
                </a:solidFill>
              </a:rPr>
              <a:t>ご希望のウェブブラウザにてアクセスできないケースは、「代わりに、</a:t>
            </a:r>
            <a:r>
              <a:rPr lang="en-US" altLang="ja-JP" sz="1200" dirty="0">
                <a:solidFill>
                  <a:schemeClr val="accent1">
                    <a:lumMod val="50000"/>
                  </a:schemeClr>
                </a:solidFill>
              </a:rPr>
              <a:t>Web</a:t>
            </a:r>
            <a:r>
              <a:rPr lang="ja-JP" altLang="en-US" sz="1200" dirty="0">
                <a:solidFill>
                  <a:schemeClr val="accent1">
                    <a:lumMod val="50000"/>
                  </a:schemeClr>
                </a:solidFill>
              </a:rPr>
              <a:t>アプリを利用」を右クリックし、「リンクのアドレスをコピー」してご希望のブラウザのアドレスバーにペーストしてアクセスしてください。</a:t>
            </a:r>
            <a:endParaRPr lang="en-US" altLang="ja-JP" sz="1200" dirty="0">
              <a:solidFill>
                <a:schemeClr val="accent1">
                  <a:lumMod val="50000"/>
                </a:schemeClr>
              </a:solidFill>
            </a:endParaRPr>
          </a:p>
          <a:p>
            <a:endParaRPr lang="en-US" altLang="ja-JP" sz="1200" dirty="0">
              <a:solidFill>
                <a:schemeClr val="accent1">
                  <a:lumMod val="50000"/>
                </a:schemeClr>
              </a:solidFill>
            </a:endParaRPr>
          </a:p>
          <a:p>
            <a:r>
              <a:rPr lang="ja-JP" altLang="en-US" sz="1200" dirty="0">
                <a:solidFill>
                  <a:schemeClr val="accent1">
                    <a:lumMod val="50000"/>
                  </a:schemeClr>
                </a:solidFill>
              </a:rPr>
              <a:t>ウェブブラウザでご利用の場合</a:t>
            </a:r>
            <a:endParaRPr lang="en-US" altLang="ja-JP" sz="1200" dirty="0">
              <a:solidFill>
                <a:schemeClr val="accent1">
                  <a:lumMod val="50000"/>
                </a:schemeClr>
              </a:solidFill>
            </a:endParaRPr>
          </a:p>
          <a:p>
            <a:r>
              <a:rPr lang="ja-JP" altLang="en-US" sz="1200" dirty="0">
                <a:solidFill>
                  <a:schemeClr val="accent1">
                    <a:lumMod val="50000"/>
                  </a:schemeClr>
                </a:solidFill>
              </a:rPr>
              <a:t>これまでの実績からは</a:t>
            </a:r>
            <a:endParaRPr lang="en-US" altLang="ja-JP" sz="1200" dirty="0">
              <a:solidFill>
                <a:schemeClr val="accent1">
                  <a:lumMod val="50000"/>
                </a:schemeClr>
              </a:solidFill>
            </a:endParaRPr>
          </a:p>
          <a:p>
            <a:r>
              <a:rPr lang="en-US" altLang="ja-JP" sz="1200" dirty="0">
                <a:solidFill>
                  <a:schemeClr val="accent1">
                    <a:lumMod val="50000"/>
                  </a:schemeClr>
                </a:solidFill>
              </a:rPr>
              <a:t>Google Chrome</a:t>
            </a:r>
            <a:r>
              <a:rPr lang="ja-JP" altLang="en-US" sz="1200" dirty="0">
                <a:solidFill>
                  <a:schemeClr val="accent1">
                    <a:lumMod val="50000"/>
                  </a:schemeClr>
                </a:solidFill>
              </a:rPr>
              <a:t>が比較的</a:t>
            </a:r>
            <a:endParaRPr lang="en-US" altLang="ja-JP" sz="1200" dirty="0">
              <a:solidFill>
                <a:schemeClr val="accent1">
                  <a:lumMod val="50000"/>
                </a:schemeClr>
              </a:solidFill>
            </a:endParaRPr>
          </a:p>
          <a:p>
            <a:r>
              <a:rPr lang="ja-JP" altLang="en-US" sz="1200" dirty="0">
                <a:solidFill>
                  <a:schemeClr val="accent1">
                    <a:lumMod val="50000"/>
                  </a:schemeClr>
                </a:solidFill>
              </a:rPr>
              <a:t>安定して動作しているようです。</a:t>
            </a:r>
            <a:endParaRPr lang="en-US" altLang="ja-JP" sz="1200" dirty="0">
              <a:solidFill>
                <a:schemeClr val="accent1">
                  <a:lumMod val="50000"/>
                </a:schemeClr>
              </a:solidFill>
            </a:endParaRPr>
          </a:p>
        </p:txBody>
      </p:sp>
      <p:grpSp>
        <p:nvGrpSpPr>
          <p:cNvPr id="10" name="グループ化 9"/>
          <p:cNvGrpSpPr/>
          <p:nvPr/>
        </p:nvGrpSpPr>
        <p:grpSpPr>
          <a:xfrm>
            <a:off x="6229127" y="4023365"/>
            <a:ext cx="2247755" cy="2119312"/>
            <a:chOff x="6229127" y="3594740"/>
            <a:chExt cx="2247755" cy="2119312"/>
          </a:xfrm>
        </p:grpSpPr>
        <p:pic>
          <p:nvPicPr>
            <p:cNvPr id="8" name="図 7"/>
            <p:cNvPicPr>
              <a:picLocks noChangeAspect="1"/>
            </p:cNvPicPr>
            <p:nvPr/>
          </p:nvPicPr>
          <p:blipFill>
            <a:blip r:embed="rId3"/>
            <a:stretch>
              <a:fillRect/>
            </a:stretch>
          </p:blipFill>
          <p:spPr>
            <a:xfrm>
              <a:off x="6229127" y="3594740"/>
              <a:ext cx="2247755" cy="2119312"/>
            </a:xfrm>
            <a:prstGeom prst="rect">
              <a:avLst/>
            </a:prstGeom>
          </p:spPr>
        </p:pic>
        <p:sp>
          <p:nvSpPr>
            <p:cNvPr id="9" name="正方形/長方形 8"/>
            <p:cNvSpPr/>
            <p:nvPr/>
          </p:nvSpPr>
          <p:spPr>
            <a:xfrm>
              <a:off x="7317581" y="5415445"/>
              <a:ext cx="1083101" cy="995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77004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flipH="1">
            <a:off x="318951" y="3080300"/>
            <a:ext cx="8506098" cy="523220"/>
          </a:xfrm>
          <a:prstGeom prst="rect">
            <a:avLst/>
          </a:prstGeom>
          <a:noFill/>
        </p:spPr>
        <p:txBody>
          <a:bodyPr wrap="square" rtlCol="0">
            <a:spAutoFit/>
          </a:bodyPr>
          <a:lstStyle/>
          <a:p>
            <a:r>
              <a:rPr lang="en-US" altLang="ja-JP" sz="2800" dirty="0">
                <a:latin typeface="+mn-ea"/>
              </a:rPr>
              <a:t>SIC</a:t>
            </a:r>
            <a:r>
              <a:rPr lang="ja-JP" altLang="en-US" sz="2800" dirty="0">
                <a:latin typeface="+mn-ea"/>
              </a:rPr>
              <a:t>オンラインセミナーへの参加</a:t>
            </a:r>
            <a:endParaRPr kumimoji="1" lang="ja-JP" altLang="en-US" sz="2800" dirty="0">
              <a:latin typeface="+mn-ea"/>
            </a:endParaRPr>
          </a:p>
        </p:txBody>
      </p:sp>
    </p:spTree>
    <p:extLst>
      <p:ext uri="{BB962C8B-B14F-4D97-AF65-F5344CB8AC3E}">
        <p14:creationId xmlns:p14="http://schemas.microsoft.com/office/powerpoint/2010/main" val="1768157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303600" y="3355953"/>
            <a:ext cx="8477544" cy="2372781"/>
          </a:xfrm>
          <a:prstGeom prst="rect">
            <a:avLst/>
          </a:prstGeom>
          <a:noFill/>
          <a:ln>
            <a:solidFill>
              <a:schemeClr val="tx1"/>
            </a:solidFill>
          </a:ln>
        </p:spPr>
        <p:txBody>
          <a:bodyPr wrap="none" rtlCol="0">
            <a:noAutofit/>
          </a:bodyPr>
          <a:lstStyle/>
          <a:p>
            <a:pPr marL="355600" indent="-355600"/>
            <a:endParaRPr lang="en-US" altLang="ja-JP" sz="12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303600" y="762973"/>
            <a:ext cx="8477544" cy="2592980"/>
          </a:xfrm>
          <a:prstGeom prst="rect">
            <a:avLst/>
          </a:prstGeom>
          <a:noFill/>
          <a:ln>
            <a:solidFill>
              <a:schemeClr val="tx1"/>
            </a:solidFill>
          </a:ln>
        </p:spPr>
        <p:txBody>
          <a:bodyPr wrap="none" rtlCol="0">
            <a:noAutofit/>
          </a:bodyPr>
          <a:lstStyle/>
          <a:p>
            <a:pPr marL="355600" indent="-355600"/>
            <a:endParaRPr lang="en-US" altLang="ja-JP" sz="1200"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lstStyle/>
          <a:p>
            <a:r>
              <a:rPr lang="ja-JP" altLang="en-US" dirty="0"/>
              <a:t>セミナーへの参加 </a:t>
            </a:r>
            <a:r>
              <a:rPr lang="en-US" altLang="ja-JP" dirty="0"/>
              <a:t>(1/2)</a:t>
            </a:r>
            <a:endParaRPr kumimoji="1" lang="ja-JP" altLang="en-US" dirty="0"/>
          </a:p>
        </p:txBody>
      </p:sp>
      <p:pic>
        <p:nvPicPr>
          <p:cNvPr id="4" name="図 3"/>
          <p:cNvPicPr>
            <a:picLocks noChangeAspect="1"/>
          </p:cNvPicPr>
          <p:nvPr/>
        </p:nvPicPr>
        <p:blipFill>
          <a:blip r:embed="rId2"/>
          <a:stretch>
            <a:fillRect/>
          </a:stretch>
        </p:blipFill>
        <p:spPr>
          <a:xfrm>
            <a:off x="622982" y="1160544"/>
            <a:ext cx="3430307" cy="2095501"/>
          </a:xfrm>
          <a:prstGeom prst="rect">
            <a:avLst/>
          </a:prstGeom>
        </p:spPr>
      </p:pic>
      <p:sp>
        <p:nvSpPr>
          <p:cNvPr id="5" name="テキスト ボックス 4"/>
          <p:cNvSpPr txBox="1"/>
          <p:nvPr/>
        </p:nvSpPr>
        <p:spPr>
          <a:xfrm>
            <a:off x="303600" y="821990"/>
            <a:ext cx="8302284" cy="338554"/>
          </a:xfrm>
          <a:prstGeom prst="rect">
            <a:avLst/>
          </a:prstGeom>
          <a:noFill/>
        </p:spPr>
        <p:txBody>
          <a:bodyPr wrap="square" rtlCol="0">
            <a:spAutoFit/>
          </a:bodyPr>
          <a:lstStyle/>
          <a:p>
            <a:r>
              <a:rPr lang="en-US" altLang="ja-JP" sz="1600" dirty="0">
                <a:latin typeface="Meiryo UI" panose="020B0604030504040204" pitchFamily="50" charset="-128"/>
                <a:ea typeface="Meiryo UI" panose="020B0604030504040204" pitchFamily="50" charset="-128"/>
              </a:rPr>
              <a:t>Google Chrome</a:t>
            </a:r>
            <a:r>
              <a:rPr lang="ja-JP" altLang="en-US" sz="1600" dirty="0">
                <a:latin typeface="Meiryo UI" panose="020B0604030504040204" pitchFamily="50" charset="-128"/>
                <a:ea typeface="Meiryo UI" panose="020B0604030504040204" pitchFamily="50" charset="-128"/>
              </a:rPr>
              <a:t>で前ページの</a:t>
            </a:r>
            <a:r>
              <a:rPr lang="en-US" altLang="ja-JP" sz="1600" dirty="0">
                <a:latin typeface="Meiryo UI" panose="020B0604030504040204" pitchFamily="50" charset="-128"/>
                <a:ea typeface="Meiryo UI" panose="020B0604030504040204" pitchFamily="50" charset="-128"/>
              </a:rPr>
              <a:t>Teams</a:t>
            </a:r>
            <a:r>
              <a:rPr lang="ja-JP" altLang="en-US" sz="1600" dirty="0">
                <a:latin typeface="Meiryo UI" panose="020B0604030504040204" pitchFamily="50" charset="-128"/>
                <a:ea typeface="Meiryo UI" panose="020B0604030504040204" pitchFamily="50" charset="-128"/>
              </a:rPr>
              <a:t>会議にアクセスすると以下のように表示されます。</a:t>
            </a:r>
            <a:endParaRPr lang="en-US" altLang="ja-JP" sz="1600" dirty="0">
              <a:latin typeface="Meiryo UI" panose="020B0604030504040204" pitchFamily="50" charset="-128"/>
              <a:ea typeface="Meiryo UI" panose="020B0604030504040204" pitchFamily="50" charset="-128"/>
            </a:endParaRPr>
          </a:p>
        </p:txBody>
      </p:sp>
      <p:sp>
        <p:nvSpPr>
          <p:cNvPr id="7" name="線吹き出し 1 (枠付き) 6"/>
          <p:cNvSpPr/>
          <p:nvPr/>
        </p:nvSpPr>
        <p:spPr>
          <a:xfrm>
            <a:off x="4334217" y="1160544"/>
            <a:ext cx="4271667" cy="668256"/>
          </a:xfrm>
          <a:prstGeom prst="borderCallout1">
            <a:avLst>
              <a:gd name="adj1" fmla="val 20305"/>
              <a:gd name="adj2" fmla="val -2313"/>
              <a:gd name="adj3" fmla="val 91997"/>
              <a:gd name="adj4" fmla="val -40294"/>
            </a:avLst>
          </a:prstGeom>
          <a:solidFill>
            <a:srgbClr val="FFE1FF"/>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accent1">
                    <a:lumMod val="50000"/>
                  </a:schemeClr>
                </a:solidFill>
              </a:rPr>
              <a:t>お使いの環境に</a:t>
            </a:r>
            <a:r>
              <a:rPr kumimoji="1" lang="en-US" altLang="ja-JP" sz="1200" dirty="0">
                <a:solidFill>
                  <a:schemeClr val="accent1">
                    <a:lumMod val="50000"/>
                  </a:schemeClr>
                </a:solidFill>
              </a:rPr>
              <a:t>Microsoft Teams</a:t>
            </a:r>
            <a:r>
              <a:rPr kumimoji="1" lang="ja-JP" altLang="en-US" sz="1200" dirty="0">
                <a:solidFill>
                  <a:schemeClr val="accent1">
                    <a:lumMod val="50000"/>
                  </a:schemeClr>
                </a:solidFill>
              </a:rPr>
              <a:t>がインストールされていて、アプリケーションを利用したい場合は、</a:t>
            </a:r>
            <a:endParaRPr kumimoji="1" lang="en-US" altLang="ja-JP" sz="1200" dirty="0">
              <a:solidFill>
                <a:schemeClr val="accent1">
                  <a:lumMod val="50000"/>
                </a:schemeClr>
              </a:solidFill>
            </a:endParaRPr>
          </a:p>
          <a:p>
            <a:r>
              <a:rPr kumimoji="1" lang="ja-JP" altLang="en-US" sz="1200" dirty="0">
                <a:solidFill>
                  <a:schemeClr val="accent1">
                    <a:lumMod val="50000"/>
                  </a:schemeClr>
                </a:solidFill>
              </a:rPr>
              <a:t>「</a:t>
            </a:r>
            <a:r>
              <a:rPr kumimoji="1" lang="en-US" altLang="ja-JP" sz="1200" dirty="0">
                <a:solidFill>
                  <a:schemeClr val="accent1">
                    <a:lumMod val="50000"/>
                  </a:schemeClr>
                </a:solidFill>
              </a:rPr>
              <a:t>Microsoft Teams</a:t>
            </a:r>
            <a:r>
              <a:rPr kumimoji="1" lang="ja-JP" altLang="en-US" sz="1200" dirty="0">
                <a:solidFill>
                  <a:schemeClr val="accent1">
                    <a:lumMod val="50000"/>
                  </a:schemeClr>
                </a:solidFill>
              </a:rPr>
              <a:t>を開く」を選択してください。</a:t>
            </a:r>
          </a:p>
        </p:txBody>
      </p:sp>
      <p:cxnSp>
        <p:nvCxnSpPr>
          <p:cNvPr id="9" name="直線コネクタ 8"/>
          <p:cNvCxnSpPr/>
          <p:nvPr/>
        </p:nvCxnSpPr>
        <p:spPr>
          <a:xfrm flipH="1">
            <a:off x="3663044" y="1301750"/>
            <a:ext cx="568325" cy="136525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線吹き出し 1 (枠付き) 12"/>
          <p:cNvSpPr/>
          <p:nvPr/>
        </p:nvSpPr>
        <p:spPr>
          <a:xfrm>
            <a:off x="4334217" y="1909177"/>
            <a:ext cx="4271667" cy="499646"/>
          </a:xfrm>
          <a:prstGeom prst="borderCallout1">
            <a:avLst>
              <a:gd name="adj1" fmla="val 20305"/>
              <a:gd name="adj2" fmla="val -2313"/>
              <a:gd name="adj3" fmla="val 86496"/>
              <a:gd name="adj4" fmla="val -15989"/>
            </a:avLst>
          </a:prstGeom>
          <a:solidFill>
            <a:srgbClr val="FFE1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a:solidFill>
                  <a:schemeClr val="accent1">
                    <a:lumMod val="50000"/>
                  </a:schemeClr>
                </a:solidFill>
              </a:rPr>
              <a:t>Google Chrome</a:t>
            </a:r>
            <a:r>
              <a:rPr lang="ja-JP" altLang="en-US" sz="1200" dirty="0">
                <a:solidFill>
                  <a:schemeClr val="accent1">
                    <a:lumMod val="50000"/>
                  </a:schemeClr>
                </a:solidFill>
              </a:rPr>
              <a:t>で利用したい場合は「キャンセル」を選択し、</a:t>
            </a:r>
            <a:endParaRPr lang="en-US" altLang="ja-JP" sz="1200" dirty="0">
              <a:solidFill>
                <a:schemeClr val="accent1">
                  <a:lumMod val="50000"/>
                </a:schemeClr>
              </a:solidFill>
            </a:endParaRPr>
          </a:p>
          <a:p>
            <a:r>
              <a:rPr lang="ja-JP" altLang="en-US" sz="1200" dirty="0">
                <a:solidFill>
                  <a:schemeClr val="accent1">
                    <a:lumMod val="50000"/>
                  </a:schemeClr>
                </a:solidFill>
              </a:rPr>
              <a:t>「このブラウザー上で続行しますか？」を選択してください。</a:t>
            </a:r>
            <a:endParaRPr kumimoji="1" lang="ja-JP" altLang="en-US" sz="1200" dirty="0">
              <a:solidFill>
                <a:schemeClr val="accent1">
                  <a:lumMod val="50000"/>
                </a:schemeClr>
              </a:solidFill>
            </a:endParaRPr>
          </a:p>
        </p:txBody>
      </p:sp>
      <p:cxnSp>
        <p:nvCxnSpPr>
          <p:cNvPr id="14" name="直線コネクタ 13"/>
          <p:cNvCxnSpPr/>
          <p:nvPr/>
        </p:nvCxnSpPr>
        <p:spPr>
          <a:xfrm flipH="1" flipV="1">
            <a:off x="2897871" y="1787526"/>
            <a:ext cx="1333498" cy="22625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03600" y="5772276"/>
            <a:ext cx="8477544" cy="759153"/>
          </a:xfrm>
          <a:prstGeom prst="rect">
            <a:avLst/>
          </a:prstGeom>
          <a:noFill/>
          <a:ln>
            <a:solidFill>
              <a:schemeClr val="tx1"/>
            </a:solidFill>
          </a:ln>
        </p:spPr>
        <p:txBody>
          <a:bodyPr wrap="square" lIns="36000" tIns="36000" rIns="36000" bIns="36000" rtlCol="0">
            <a:noAutofit/>
          </a:bodyPr>
          <a:lstStyle/>
          <a:p>
            <a:pPr marL="355600" indent="-355600"/>
            <a:r>
              <a:rPr lang="en-US" altLang="ja-JP" sz="1200" dirty="0">
                <a:latin typeface="Meiryo UI" panose="020B0604030504040204" pitchFamily="50" charset="-128"/>
                <a:ea typeface="Meiryo UI" panose="020B0604030504040204" pitchFamily="50" charset="-128"/>
              </a:rPr>
              <a:t>Note: </a:t>
            </a:r>
            <a:r>
              <a:rPr lang="ja-JP" altLang="en-US" sz="1200" dirty="0">
                <a:latin typeface="Meiryo UI" panose="020B0604030504040204" pitchFamily="50" charset="-128"/>
                <a:ea typeface="Meiryo UI" panose="020B0604030504040204" pitchFamily="50" charset="-128"/>
              </a:rPr>
              <a:t>アプリケーション </a:t>
            </a:r>
            <a:r>
              <a:rPr lang="en-US" altLang="ja-JP" sz="1200" dirty="0">
                <a:latin typeface="Meiryo UI" panose="020B0604030504040204" pitchFamily="50" charset="-128"/>
                <a:ea typeface="Meiryo UI" panose="020B0604030504040204" pitchFamily="50" charset="-128"/>
              </a:rPr>
              <a:t>vs </a:t>
            </a:r>
            <a:r>
              <a:rPr lang="ja-JP" altLang="en-US" sz="1200" dirty="0">
                <a:latin typeface="Meiryo UI" panose="020B0604030504040204" pitchFamily="50" charset="-128"/>
                <a:ea typeface="Meiryo UI" panose="020B0604030504040204" pitchFamily="50" charset="-128"/>
              </a:rPr>
              <a:t>ウェブブラウザ</a:t>
            </a:r>
            <a:endParaRPr lang="en-US" altLang="ja-JP" sz="1200" dirty="0">
              <a:latin typeface="Meiryo UI" panose="020B0604030504040204" pitchFamily="50" charset="-128"/>
              <a:ea typeface="Meiryo UI" panose="020B0604030504040204" pitchFamily="50" charset="-128"/>
            </a:endParaRPr>
          </a:p>
          <a:p>
            <a:pPr marL="266700"/>
            <a:r>
              <a:rPr lang="ja-JP" altLang="en-US" sz="1200" dirty="0">
                <a:latin typeface="Meiryo UI" panose="020B0604030504040204" pitchFamily="50" charset="-128"/>
                <a:ea typeface="Meiryo UI" panose="020B0604030504040204" pitchFamily="50" charset="-128"/>
              </a:rPr>
              <a:t>アプリケーションでは</a:t>
            </a:r>
            <a:r>
              <a:rPr lang="en-US" altLang="ja-JP" sz="1200" dirty="0">
                <a:latin typeface="Meiryo UI" panose="020B0604030504040204" pitchFamily="50" charset="-128"/>
                <a:ea typeface="Meiryo UI" panose="020B0604030504040204" pitchFamily="50" charset="-128"/>
              </a:rPr>
              <a:t>Teams</a:t>
            </a:r>
            <a:r>
              <a:rPr lang="ja-JP" altLang="en-US" sz="1200" dirty="0">
                <a:latin typeface="Meiryo UI" panose="020B0604030504040204" pitchFamily="50" charset="-128"/>
                <a:ea typeface="Meiryo UI" panose="020B0604030504040204" pitchFamily="50" charset="-128"/>
              </a:rPr>
              <a:t>のすべての機能を利用することができますが、所属組織が設定しているポリシーの影響を受けます。</a:t>
            </a:r>
            <a:endParaRPr lang="en-US" altLang="ja-JP" sz="1200" dirty="0">
              <a:latin typeface="Meiryo UI" panose="020B0604030504040204" pitchFamily="50" charset="-128"/>
              <a:ea typeface="Meiryo UI" panose="020B0604030504040204" pitchFamily="50" charset="-128"/>
            </a:endParaRPr>
          </a:p>
          <a:p>
            <a:pPr marL="266700"/>
            <a:r>
              <a:rPr lang="ja-JP" altLang="en-US" sz="1200" dirty="0">
                <a:latin typeface="Meiryo UI" panose="020B0604030504040204" pitchFamily="50" charset="-128"/>
                <a:ea typeface="Meiryo UI" panose="020B0604030504040204" pitchFamily="50" charset="-128"/>
              </a:rPr>
              <a:t>ウェブブラウザではアクセスした組織のみで利用できるため、所属組織が設定しているアプリケーションに対するポリシーとは独立した操作が可能かつ、複数ウインドウの利用が可能です。しかし、会議の背景設定などアプリケーションしかサポートしていない機能は利用できません。</a:t>
            </a:r>
            <a:endParaRPr lang="en-US" altLang="ja-JP" sz="1200" dirty="0">
              <a:latin typeface="Meiryo UI" panose="020B0604030504040204" pitchFamily="50" charset="-128"/>
              <a:ea typeface="Meiryo UI" panose="020B0604030504040204" pitchFamily="50" charset="-128"/>
            </a:endParaRPr>
          </a:p>
        </p:txBody>
      </p:sp>
      <p:pic>
        <p:nvPicPr>
          <p:cNvPr id="19" name="図 18"/>
          <p:cNvPicPr>
            <a:picLocks noChangeAspect="1"/>
          </p:cNvPicPr>
          <p:nvPr/>
        </p:nvPicPr>
        <p:blipFill>
          <a:blip r:embed="rId3"/>
          <a:stretch>
            <a:fillRect/>
          </a:stretch>
        </p:blipFill>
        <p:spPr>
          <a:xfrm>
            <a:off x="622982" y="3473634"/>
            <a:ext cx="3551238" cy="2169375"/>
          </a:xfrm>
          <a:prstGeom prst="rect">
            <a:avLst/>
          </a:prstGeom>
        </p:spPr>
      </p:pic>
      <p:sp>
        <p:nvSpPr>
          <p:cNvPr id="20" name="テキスト ボックス 19"/>
          <p:cNvSpPr txBox="1"/>
          <p:nvPr/>
        </p:nvSpPr>
        <p:spPr>
          <a:xfrm>
            <a:off x="4334217" y="3475221"/>
            <a:ext cx="4271667" cy="1692771"/>
          </a:xfrm>
          <a:prstGeom prst="rect">
            <a:avLst/>
          </a:prstGeom>
          <a:noFill/>
        </p:spPr>
        <p:txBody>
          <a:bodyPr wrap="square" rtlCol="0">
            <a:spAutoFit/>
          </a:bodyPr>
          <a:lstStyle/>
          <a:p>
            <a:r>
              <a:rPr lang="en-US" altLang="ja-JP" sz="1600" dirty="0">
                <a:latin typeface="Meiryo UI" panose="020B0604030504040204" pitchFamily="50" charset="-128"/>
                <a:ea typeface="Meiryo UI" panose="020B0604030504040204" pitchFamily="50" charset="-128"/>
              </a:rPr>
              <a:t>Google Chrome</a:t>
            </a:r>
            <a:r>
              <a:rPr lang="ja-JP" altLang="en-US" sz="1600" dirty="0">
                <a:latin typeface="Meiryo UI" panose="020B0604030504040204" pitchFamily="50" charset="-128"/>
                <a:ea typeface="Meiryo UI" panose="020B0604030504040204" pitchFamily="50" charset="-128"/>
              </a:rPr>
              <a:t>で会議にアクセスすると、左のように表示されます。</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「今すぐ参加」で講義に参加することができます。</a:t>
            </a:r>
            <a:endParaRPr lang="en-US" altLang="ja-JP" sz="1600" dirty="0">
              <a:latin typeface="Meiryo UI" panose="020B0604030504040204" pitchFamily="50" charset="-128"/>
              <a:ea typeface="Meiryo UI" panose="020B0604030504040204" pitchFamily="50" charset="-128"/>
            </a:endParaRPr>
          </a:p>
          <a:p>
            <a:pPr marL="180975" indent="-180975"/>
            <a:endParaRPr lang="en-US" altLang="ja-JP" sz="1400" dirty="0">
              <a:latin typeface="Meiryo UI" panose="020B0604030504040204" pitchFamily="50" charset="-128"/>
              <a:ea typeface="Meiryo UI" panose="020B0604030504040204" pitchFamily="50" charset="-128"/>
            </a:endParaRPr>
          </a:p>
          <a:p>
            <a:pPr marL="180975" indent="-180975"/>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グループワークや相談会ではビデオやマイクの使用が考えられますので、アイコンが表示され切り替え可能かどうかをご確認いただくことをお勧めします。</a:t>
            </a:r>
            <a:endParaRPr lang="en-US" altLang="ja-JP" sz="1400" dirty="0">
              <a:latin typeface="Meiryo UI" panose="020B0604030504040204" pitchFamily="50" charset="-128"/>
              <a:ea typeface="Meiryo UI" panose="020B0604030504040204" pitchFamily="50" charset="-128"/>
            </a:endParaRPr>
          </a:p>
        </p:txBody>
      </p:sp>
      <p:sp>
        <p:nvSpPr>
          <p:cNvPr id="21" name="正方形/長方形 20"/>
          <p:cNvSpPr/>
          <p:nvPr/>
        </p:nvSpPr>
        <p:spPr>
          <a:xfrm>
            <a:off x="1981743" y="4974753"/>
            <a:ext cx="579576" cy="18335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p:cNvPicPr>
            <a:picLocks noChangeAspect="1"/>
          </p:cNvPicPr>
          <p:nvPr/>
        </p:nvPicPr>
        <p:blipFill>
          <a:blip r:embed="rId4"/>
          <a:stretch>
            <a:fillRect/>
          </a:stretch>
        </p:blipFill>
        <p:spPr>
          <a:xfrm>
            <a:off x="5679475" y="5138257"/>
            <a:ext cx="1752600" cy="371475"/>
          </a:xfrm>
          <a:prstGeom prst="rect">
            <a:avLst/>
          </a:prstGeom>
        </p:spPr>
      </p:pic>
      <p:sp>
        <p:nvSpPr>
          <p:cNvPr id="23" name="テキスト ボックス 22"/>
          <p:cNvSpPr txBox="1"/>
          <p:nvPr/>
        </p:nvSpPr>
        <p:spPr>
          <a:xfrm>
            <a:off x="5679475" y="5463725"/>
            <a:ext cx="1752600" cy="276999"/>
          </a:xfrm>
          <a:prstGeom prst="rect">
            <a:avLst/>
          </a:prstGeom>
          <a:noFill/>
        </p:spPr>
        <p:txBody>
          <a:bodyPr wrap="square" rtlCol="0">
            <a:spAutoFit/>
          </a:bodyPr>
          <a:lstStyle/>
          <a:p>
            <a:pPr marL="355600" indent="-355600" algn="ctr"/>
            <a:r>
              <a:rPr lang="ja-JP" altLang="en-US" sz="1200" dirty="0">
                <a:latin typeface="Meiryo UI" panose="020B0604030504040204" pitchFamily="50" charset="-128"/>
                <a:ea typeface="Meiryo UI" panose="020B0604030504040204" pitchFamily="50" charset="-128"/>
              </a:rPr>
              <a:t>ビデオ・マイクのアイコン</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494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303600" y="3582761"/>
            <a:ext cx="8477544" cy="2676913"/>
          </a:xfrm>
          <a:prstGeom prst="rect">
            <a:avLst/>
          </a:prstGeom>
          <a:noFill/>
          <a:ln>
            <a:solidFill>
              <a:schemeClr val="tx1"/>
            </a:solidFill>
          </a:ln>
        </p:spPr>
        <p:txBody>
          <a:bodyPr wrap="none" rtlCol="0">
            <a:noAutofit/>
          </a:bodyPr>
          <a:lstStyle/>
          <a:p>
            <a:pPr marL="355600" indent="-355600"/>
            <a:endParaRPr lang="en-US" altLang="ja-JP" sz="1200" dirty="0">
              <a:latin typeface="Meiryo UI" panose="020B0604030504040204" pitchFamily="50" charset="-128"/>
              <a:ea typeface="Meiryo UI" panose="020B0604030504040204" pitchFamily="50" charset="-128"/>
            </a:endParaRPr>
          </a:p>
        </p:txBody>
      </p:sp>
      <p:pic>
        <p:nvPicPr>
          <p:cNvPr id="13" name="図 12"/>
          <p:cNvPicPr>
            <a:picLocks noChangeAspect="1"/>
          </p:cNvPicPr>
          <p:nvPr/>
        </p:nvPicPr>
        <p:blipFill>
          <a:blip r:embed="rId2"/>
          <a:stretch>
            <a:fillRect/>
          </a:stretch>
        </p:blipFill>
        <p:spPr>
          <a:xfrm>
            <a:off x="528637" y="3811348"/>
            <a:ext cx="3551239" cy="2169376"/>
          </a:xfrm>
          <a:prstGeom prst="rect">
            <a:avLst/>
          </a:prstGeom>
        </p:spPr>
      </p:pic>
      <p:sp>
        <p:nvSpPr>
          <p:cNvPr id="9" name="テキスト ボックス 8"/>
          <p:cNvSpPr txBox="1"/>
          <p:nvPr/>
        </p:nvSpPr>
        <p:spPr>
          <a:xfrm>
            <a:off x="303600" y="905848"/>
            <a:ext cx="8477544" cy="2676913"/>
          </a:xfrm>
          <a:prstGeom prst="rect">
            <a:avLst/>
          </a:prstGeom>
          <a:noFill/>
          <a:ln>
            <a:solidFill>
              <a:schemeClr val="tx1"/>
            </a:solidFill>
          </a:ln>
        </p:spPr>
        <p:txBody>
          <a:bodyPr wrap="none" rtlCol="0">
            <a:noAutofit/>
          </a:bodyPr>
          <a:lstStyle/>
          <a:p>
            <a:pPr marL="355600" indent="-355600"/>
            <a:endParaRPr lang="en-US" altLang="ja-JP" sz="1200"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lstStyle/>
          <a:p>
            <a:r>
              <a:rPr kumimoji="1" lang="ja-JP" altLang="en-US" dirty="0"/>
              <a:t>セミナーへの参加 </a:t>
            </a:r>
            <a:r>
              <a:rPr kumimoji="1" lang="en-US" altLang="ja-JP" dirty="0"/>
              <a:t>(2/2)</a:t>
            </a:r>
            <a:endParaRPr kumimoji="1" lang="ja-JP" altLang="en-US" dirty="0"/>
          </a:p>
        </p:txBody>
      </p:sp>
      <p:pic>
        <p:nvPicPr>
          <p:cNvPr id="4" name="図 3"/>
          <p:cNvPicPr>
            <a:picLocks noChangeAspect="1"/>
          </p:cNvPicPr>
          <p:nvPr/>
        </p:nvPicPr>
        <p:blipFill>
          <a:blip r:embed="rId3"/>
          <a:stretch>
            <a:fillRect/>
          </a:stretch>
        </p:blipFill>
        <p:spPr>
          <a:xfrm>
            <a:off x="528638" y="1303419"/>
            <a:ext cx="3551238" cy="2169375"/>
          </a:xfrm>
          <a:prstGeom prst="rect">
            <a:avLst/>
          </a:prstGeom>
        </p:spPr>
      </p:pic>
      <p:sp>
        <p:nvSpPr>
          <p:cNvPr id="5" name="テキスト ボックス 4"/>
          <p:cNvSpPr txBox="1"/>
          <p:nvPr/>
        </p:nvSpPr>
        <p:spPr>
          <a:xfrm>
            <a:off x="361656" y="964865"/>
            <a:ext cx="8302284"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セミナー中に</a:t>
            </a:r>
            <a:r>
              <a:rPr lang="en-US" altLang="ja-JP" sz="1600" dirty="0">
                <a:latin typeface="Meiryo UI" panose="020B0604030504040204" pitchFamily="50" charset="-128"/>
                <a:ea typeface="Meiryo UI" panose="020B0604030504040204" pitchFamily="50" charset="-128"/>
              </a:rPr>
              <a:t>Teams</a:t>
            </a:r>
            <a:r>
              <a:rPr lang="ja-JP" altLang="en-US" sz="1600" dirty="0">
                <a:latin typeface="Meiryo UI" panose="020B0604030504040204" pitchFamily="50" charset="-128"/>
                <a:ea typeface="Meiryo UI" panose="020B0604030504040204" pitchFamily="50" charset="-128"/>
              </a:rPr>
              <a:t>のチャネルにアクセスする必要があります。</a:t>
            </a:r>
            <a:endParaRPr lang="en-US" altLang="ja-JP" sz="1600" dirty="0">
              <a:latin typeface="Meiryo UI" panose="020B0604030504040204" pitchFamily="50" charset="-128"/>
              <a:ea typeface="Meiryo UI" panose="020B0604030504040204" pitchFamily="50" charset="-128"/>
            </a:endParaRPr>
          </a:p>
        </p:txBody>
      </p:sp>
      <p:sp>
        <p:nvSpPr>
          <p:cNvPr id="6" name="正方形/長方形 5"/>
          <p:cNvSpPr/>
          <p:nvPr/>
        </p:nvSpPr>
        <p:spPr>
          <a:xfrm>
            <a:off x="528638" y="1991628"/>
            <a:ext cx="204787" cy="18335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線吹き出し 1 (枠付き) 6"/>
          <p:cNvSpPr/>
          <p:nvPr/>
        </p:nvSpPr>
        <p:spPr>
          <a:xfrm>
            <a:off x="4392273" y="1303419"/>
            <a:ext cx="4271667" cy="668256"/>
          </a:xfrm>
          <a:prstGeom prst="borderCallout1">
            <a:avLst>
              <a:gd name="adj1" fmla="val 20305"/>
              <a:gd name="adj2" fmla="val -2313"/>
              <a:gd name="adj3" fmla="val 115943"/>
              <a:gd name="adj4" fmla="val -86139"/>
            </a:avLst>
          </a:prstGeom>
          <a:solidFill>
            <a:srgbClr val="FFE1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accent1">
                    <a:lumMod val="50000"/>
                  </a:schemeClr>
                </a:solidFill>
              </a:rPr>
              <a:t>「チーム」アイコンをクリックしてください。</a:t>
            </a:r>
          </a:p>
        </p:txBody>
      </p:sp>
      <p:sp>
        <p:nvSpPr>
          <p:cNvPr id="11" name="線吹き出し 1 (枠付き) 10"/>
          <p:cNvSpPr/>
          <p:nvPr/>
        </p:nvSpPr>
        <p:spPr>
          <a:xfrm>
            <a:off x="4392272" y="3811348"/>
            <a:ext cx="4271667" cy="668256"/>
          </a:xfrm>
          <a:prstGeom prst="borderCallout1">
            <a:avLst>
              <a:gd name="adj1" fmla="val 20305"/>
              <a:gd name="adj2" fmla="val -2313"/>
              <a:gd name="adj3" fmla="val 198613"/>
              <a:gd name="adj4" fmla="val -66963"/>
            </a:avLst>
          </a:prstGeom>
          <a:solidFill>
            <a:srgbClr val="FFE1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accent1">
                    <a:lumMod val="50000"/>
                  </a:schemeClr>
                </a:solidFill>
              </a:rPr>
              <a:t>チームとチーム内のチャネルが表示されますので、アクセスしたいチャネルをクリックして切り替えてください。</a:t>
            </a:r>
            <a:endParaRPr lang="en-US" altLang="ja-JP" sz="1200" dirty="0">
              <a:solidFill>
                <a:schemeClr val="accent1">
                  <a:lumMod val="50000"/>
                </a:schemeClr>
              </a:solidFill>
            </a:endParaRPr>
          </a:p>
          <a:p>
            <a:endParaRPr kumimoji="1" lang="ja-JP" altLang="en-US" sz="1200" dirty="0">
              <a:solidFill>
                <a:schemeClr val="accent1">
                  <a:lumMod val="50000"/>
                </a:schemeClr>
              </a:solidFill>
            </a:endParaRPr>
          </a:p>
        </p:txBody>
      </p:sp>
      <p:sp>
        <p:nvSpPr>
          <p:cNvPr id="12" name="正方形/長方形 11"/>
          <p:cNvSpPr/>
          <p:nvPr/>
        </p:nvSpPr>
        <p:spPr>
          <a:xfrm>
            <a:off x="733425" y="4905037"/>
            <a:ext cx="812800" cy="95547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線吹き出し 1 (枠付き) 13"/>
          <p:cNvSpPr/>
          <p:nvPr/>
        </p:nvSpPr>
        <p:spPr>
          <a:xfrm>
            <a:off x="4392271" y="5312468"/>
            <a:ext cx="4271667" cy="668256"/>
          </a:xfrm>
          <a:prstGeom prst="borderCallout1">
            <a:avLst>
              <a:gd name="adj1" fmla="val 20305"/>
              <a:gd name="adj2" fmla="val -2313"/>
              <a:gd name="adj3" fmla="val -157725"/>
              <a:gd name="adj4" fmla="val -71868"/>
            </a:avLst>
          </a:prstGeom>
          <a:solidFill>
            <a:srgbClr val="FFE1FF"/>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a:solidFill>
                  <a:schemeClr val="accent1">
                    <a:lumMod val="50000"/>
                  </a:schemeClr>
                </a:solidFill>
              </a:rPr>
              <a:t>Teams</a:t>
            </a:r>
            <a:r>
              <a:rPr kumimoji="1" lang="ja-JP" altLang="en-US" sz="1200" dirty="0">
                <a:solidFill>
                  <a:schemeClr val="accent1">
                    <a:lumMod val="50000"/>
                  </a:schemeClr>
                </a:solidFill>
              </a:rPr>
              <a:t>会議に戻る際はこちらをクリックしてください。</a:t>
            </a:r>
          </a:p>
        </p:txBody>
      </p:sp>
    </p:spTree>
    <p:extLst>
      <p:ext uri="{BB962C8B-B14F-4D97-AF65-F5344CB8AC3E}">
        <p14:creationId xmlns:p14="http://schemas.microsoft.com/office/powerpoint/2010/main" val="2424194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303600" y="3874861"/>
            <a:ext cx="8477544" cy="2676913"/>
          </a:xfrm>
          <a:prstGeom prst="rect">
            <a:avLst/>
          </a:prstGeom>
          <a:noFill/>
          <a:ln>
            <a:solidFill>
              <a:schemeClr val="tx1"/>
            </a:solidFill>
          </a:ln>
        </p:spPr>
        <p:txBody>
          <a:bodyPr wrap="none" rtlCol="0">
            <a:noAutofit/>
          </a:bodyPr>
          <a:lstStyle/>
          <a:p>
            <a:pPr marL="355600" indent="-355600"/>
            <a:endParaRPr lang="en-US" altLang="ja-JP"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03600" y="905848"/>
            <a:ext cx="8477544" cy="2969013"/>
          </a:xfrm>
          <a:prstGeom prst="rect">
            <a:avLst/>
          </a:prstGeom>
          <a:noFill/>
          <a:ln>
            <a:solidFill>
              <a:schemeClr val="tx1"/>
            </a:solidFill>
          </a:ln>
        </p:spPr>
        <p:txBody>
          <a:bodyPr wrap="none" rtlCol="0">
            <a:noAutofit/>
          </a:bodyPr>
          <a:lstStyle/>
          <a:p>
            <a:pPr marL="355600" indent="-355600"/>
            <a:endParaRPr lang="en-US" altLang="ja-JP" sz="1200"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lstStyle/>
          <a:p>
            <a:r>
              <a:rPr kumimoji="1" lang="ja-JP" altLang="en-US" dirty="0"/>
              <a:t>会議チャットを利用する</a:t>
            </a:r>
          </a:p>
        </p:txBody>
      </p:sp>
      <p:sp>
        <p:nvSpPr>
          <p:cNvPr id="5" name="テキスト ボックス 4"/>
          <p:cNvSpPr txBox="1"/>
          <p:nvPr/>
        </p:nvSpPr>
        <p:spPr>
          <a:xfrm>
            <a:off x="361656" y="964865"/>
            <a:ext cx="8302284" cy="584775"/>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セミナー中に講師や受講者に向けて発言する際は、会議チャットを利用します。講師の方から予め許諾頂けた場合は、マイクを使用しての発言でも結構です。</a:t>
            </a:r>
            <a:endParaRPr lang="en-US" altLang="ja-JP" sz="16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528637" y="1546366"/>
            <a:ext cx="3551239" cy="2169376"/>
          </a:xfrm>
          <a:prstGeom prst="rect">
            <a:avLst/>
          </a:prstGeom>
        </p:spPr>
      </p:pic>
      <p:sp>
        <p:nvSpPr>
          <p:cNvPr id="6" name="正方形/長方形 5"/>
          <p:cNvSpPr/>
          <p:nvPr/>
        </p:nvSpPr>
        <p:spPr>
          <a:xfrm>
            <a:off x="2636838" y="3064126"/>
            <a:ext cx="204787" cy="28867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線吹き出し 1 (枠付き) 6"/>
          <p:cNvSpPr/>
          <p:nvPr/>
        </p:nvSpPr>
        <p:spPr>
          <a:xfrm>
            <a:off x="4392273" y="1544719"/>
            <a:ext cx="4271667" cy="668256"/>
          </a:xfrm>
          <a:prstGeom prst="borderCallout1">
            <a:avLst>
              <a:gd name="adj1" fmla="val 20305"/>
              <a:gd name="adj2" fmla="val -2313"/>
              <a:gd name="adj3" fmla="val 239473"/>
              <a:gd name="adj4" fmla="val -36192"/>
            </a:avLst>
          </a:prstGeom>
          <a:solidFill>
            <a:srgbClr val="FFE1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accent1">
                    <a:lumMod val="50000"/>
                  </a:schemeClr>
                </a:solidFill>
              </a:rPr>
              <a:t>コントロールバーの「会話の表示」をクリックします。</a:t>
            </a:r>
            <a:endParaRPr kumimoji="1" lang="ja-JP" altLang="en-US" sz="1200" dirty="0">
              <a:solidFill>
                <a:schemeClr val="accent1">
                  <a:lumMod val="50000"/>
                </a:schemeClr>
              </a:solidFill>
            </a:endParaRPr>
          </a:p>
        </p:txBody>
      </p:sp>
      <p:pic>
        <p:nvPicPr>
          <p:cNvPr id="8" name="図 7"/>
          <p:cNvPicPr>
            <a:picLocks noChangeAspect="1"/>
          </p:cNvPicPr>
          <p:nvPr/>
        </p:nvPicPr>
        <p:blipFill>
          <a:blip r:embed="rId3"/>
          <a:stretch>
            <a:fillRect/>
          </a:stretch>
        </p:blipFill>
        <p:spPr>
          <a:xfrm>
            <a:off x="528636" y="4103448"/>
            <a:ext cx="3551239" cy="2169376"/>
          </a:xfrm>
          <a:prstGeom prst="rect">
            <a:avLst/>
          </a:prstGeom>
        </p:spPr>
      </p:pic>
      <p:sp>
        <p:nvSpPr>
          <p:cNvPr id="11" name="線吹き出し 1 (枠付き) 10"/>
          <p:cNvSpPr/>
          <p:nvPr/>
        </p:nvSpPr>
        <p:spPr>
          <a:xfrm>
            <a:off x="4392272" y="4103448"/>
            <a:ext cx="4271667" cy="1160702"/>
          </a:xfrm>
          <a:prstGeom prst="borderCallout1">
            <a:avLst>
              <a:gd name="adj1" fmla="val 20305"/>
              <a:gd name="adj2" fmla="val -2313"/>
              <a:gd name="adj3" fmla="val 47830"/>
              <a:gd name="adj4" fmla="val -7465"/>
            </a:avLst>
          </a:prstGeom>
          <a:solidFill>
            <a:srgbClr val="FFE1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accent1">
                    <a:lumMod val="50000"/>
                  </a:schemeClr>
                </a:solidFill>
              </a:rPr>
              <a:t>会議チャットが表示されますので、下部の入力領域からメッセージを入力してください。</a:t>
            </a:r>
            <a:endParaRPr lang="en-US" altLang="ja-JP" sz="1200" dirty="0">
              <a:solidFill>
                <a:schemeClr val="accent1">
                  <a:lumMod val="50000"/>
                </a:schemeClr>
              </a:solidFill>
            </a:endParaRPr>
          </a:p>
          <a:p>
            <a:r>
              <a:rPr lang="ja-JP" altLang="en-US" sz="1200" dirty="0">
                <a:solidFill>
                  <a:schemeClr val="accent1">
                    <a:lumMod val="50000"/>
                  </a:schemeClr>
                </a:solidFill>
              </a:rPr>
              <a:t>講師からの指示や、アンケートやアンケートの</a:t>
            </a:r>
            <a:r>
              <a:rPr lang="en-US" altLang="ja-JP" sz="1200" dirty="0">
                <a:solidFill>
                  <a:schemeClr val="accent1">
                    <a:lumMod val="50000"/>
                  </a:schemeClr>
                </a:solidFill>
              </a:rPr>
              <a:t>URL</a:t>
            </a:r>
            <a:r>
              <a:rPr lang="ja-JP" altLang="en-US" sz="1200" dirty="0">
                <a:solidFill>
                  <a:schemeClr val="accent1">
                    <a:lumMod val="50000"/>
                  </a:schemeClr>
                </a:solidFill>
              </a:rPr>
              <a:t>はこちらに表示されますので、講義中は表示しておくことをお勧めします。</a:t>
            </a:r>
            <a:endParaRPr lang="en-US" altLang="ja-JP" sz="1200" dirty="0">
              <a:solidFill>
                <a:schemeClr val="accent1">
                  <a:lumMod val="50000"/>
                </a:schemeClr>
              </a:solidFill>
            </a:endParaRPr>
          </a:p>
          <a:p>
            <a:r>
              <a:rPr lang="en-US" altLang="ja-JP" sz="1200" dirty="0">
                <a:solidFill>
                  <a:schemeClr val="accent1">
                    <a:lumMod val="50000"/>
                  </a:schemeClr>
                </a:solidFill>
              </a:rPr>
              <a:t>※</a:t>
            </a:r>
            <a:r>
              <a:rPr lang="ja-JP" altLang="en-US" sz="1200" dirty="0">
                <a:solidFill>
                  <a:schemeClr val="accent1">
                    <a:lumMod val="50000"/>
                  </a:schemeClr>
                </a:solidFill>
              </a:rPr>
              <a:t>クローズしている際に書き込まれると「会話の表示」に「</a:t>
            </a:r>
            <a:r>
              <a:rPr lang="ja-JP" altLang="en-US" sz="1200" dirty="0">
                <a:solidFill>
                  <a:srgbClr val="FF0000"/>
                </a:solidFill>
              </a:rPr>
              <a:t>●</a:t>
            </a:r>
            <a:r>
              <a:rPr lang="ja-JP" altLang="en-US" sz="1200" dirty="0">
                <a:solidFill>
                  <a:schemeClr val="accent1">
                    <a:lumMod val="50000"/>
                  </a:schemeClr>
                </a:solidFill>
              </a:rPr>
              <a:t>」が表示されますので、そちらが表示されましたら会話の確認をお願いします。</a:t>
            </a:r>
            <a:endParaRPr lang="en-US" altLang="ja-JP" sz="1200" dirty="0">
              <a:solidFill>
                <a:schemeClr val="accent1">
                  <a:lumMod val="50000"/>
                </a:schemeClr>
              </a:solidFill>
            </a:endParaRPr>
          </a:p>
          <a:p>
            <a:endParaRPr kumimoji="1" lang="ja-JP" altLang="en-US" sz="1200" dirty="0">
              <a:solidFill>
                <a:schemeClr val="accent1">
                  <a:lumMod val="50000"/>
                </a:schemeClr>
              </a:solidFill>
            </a:endParaRPr>
          </a:p>
        </p:txBody>
      </p:sp>
      <p:sp>
        <p:nvSpPr>
          <p:cNvPr id="12" name="正方形/長方形 11"/>
          <p:cNvSpPr/>
          <p:nvPr/>
        </p:nvSpPr>
        <p:spPr>
          <a:xfrm>
            <a:off x="3136899" y="4480173"/>
            <a:ext cx="942975" cy="179265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線吹き出し 1 (枠付き) 15"/>
          <p:cNvSpPr/>
          <p:nvPr/>
        </p:nvSpPr>
        <p:spPr>
          <a:xfrm>
            <a:off x="4392271" y="5330542"/>
            <a:ext cx="4271667" cy="942282"/>
          </a:xfrm>
          <a:prstGeom prst="borderCallout1">
            <a:avLst>
              <a:gd name="adj1" fmla="val 20305"/>
              <a:gd name="adj2" fmla="val -2313"/>
              <a:gd name="adj3" fmla="val 92632"/>
              <a:gd name="adj4" fmla="val -26715"/>
            </a:avLst>
          </a:prstGeom>
          <a:solidFill>
            <a:srgbClr val="FFE1FF"/>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accent1">
                    <a:lumMod val="50000"/>
                  </a:schemeClr>
                </a:solidFill>
              </a:rPr>
              <a:t>会議チャットは標準で１行入力となっています。「</a:t>
            </a:r>
            <a:r>
              <a:rPr kumimoji="1" lang="en-US" altLang="ja-JP" sz="1200" dirty="0">
                <a:solidFill>
                  <a:schemeClr val="accent1">
                    <a:lumMod val="50000"/>
                  </a:schemeClr>
                </a:solidFill>
              </a:rPr>
              <a:t>Enter</a:t>
            </a:r>
            <a:r>
              <a:rPr kumimoji="1" lang="ja-JP" altLang="en-US" sz="1200" dirty="0">
                <a:solidFill>
                  <a:schemeClr val="accent1">
                    <a:lumMod val="50000"/>
                  </a:schemeClr>
                </a:solidFill>
              </a:rPr>
              <a:t>」を入力すると改行されずに、発言が送信されます。</a:t>
            </a:r>
            <a:endParaRPr kumimoji="1" lang="en-US" altLang="ja-JP" sz="1200" dirty="0">
              <a:solidFill>
                <a:schemeClr val="accent1">
                  <a:lumMod val="50000"/>
                </a:schemeClr>
              </a:solidFill>
            </a:endParaRPr>
          </a:p>
          <a:p>
            <a:r>
              <a:rPr lang="en-US" altLang="ja-JP" sz="400" dirty="0">
                <a:solidFill>
                  <a:schemeClr val="accent1">
                    <a:lumMod val="50000"/>
                  </a:schemeClr>
                </a:solidFill>
              </a:rPr>
              <a:t> </a:t>
            </a:r>
            <a:endParaRPr lang="en-US" altLang="ja-JP" sz="1200" dirty="0">
              <a:solidFill>
                <a:schemeClr val="accent1">
                  <a:lumMod val="50000"/>
                </a:schemeClr>
              </a:solidFill>
            </a:endParaRPr>
          </a:p>
          <a:p>
            <a:r>
              <a:rPr kumimoji="1" lang="ja-JP" altLang="en-US" sz="1200" dirty="0">
                <a:solidFill>
                  <a:schemeClr val="accent1">
                    <a:lumMod val="50000"/>
                  </a:schemeClr>
                </a:solidFill>
              </a:rPr>
              <a:t>複数行を入力したい際は、　　　 アイコンをクリックして書式フォーマット</a:t>
            </a:r>
            <a:endParaRPr kumimoji="1" lang="en-US" altLang="ja-JP" sz="1200" dirty="0">
              <a:solidFill>
                <a:schemeClr val="accent1">
                  <a:lumMod val="50000"/>
                </a:schemeClr>
              </a:solidFill>
            </a:endParaRPr>
          </a:p>
          <a:p>
            <a:r>
              <a:rPr lang="en-US" altLang="ja-JP" sz="500" dirty="0">
                <a:solidFill>
                  <a:schemeClr val="accent1">
                    <a:lumMod val="50000"/>
                  </a:schemeClr>
                </a:solidFill>
              </a:rPr>
              <a:t> </a:t>
            </a:r>
            <a:endParaRPr lang="en-US" altLang="ja-JP" sz="1200" dirty="0">
              <a:solidFill>
                <a:schemeClr val="accent1">
                  <a:lumMod val="50000"/>
                </a:schemeClr>
              </a:solidFill>
            </a:endParaRPr>
          </a:p>
          <a:p>
            <a:r>
              <a:rPr kumimoji="1" lang="ja-JP" altLang="en-US" sz="1200" dirty="0">
                <a:solidFill>
                  <a:schemeClr val="accent1">
                    <a:lumMod val="50000"/>
                  </a:schemeClr>
                </a:solidFill>
              </a:rPr>
              <a:t>を有効にして入力してください。</a:t>
            </a:r>
          </a:p>
        </p:txBody>
      </p:sp>
      <p:pic>
        <p:nvPicPr>
          <p:cNvPr id="17" name="図 16"/>
          <p:cNvPicPr>
            <a:picLocks noChangeAspect="1"/>
          </p:cNvPicPr>
          <p:nvPr/>
        </p:nvPicPr>
        <p:blipFill>
          <a:blip r:embed="rId4"/>
          <a:stretch>
            <a:fillRect/>
          </a:stretch>
        </p:blipFill>
        <p:spPr>
          <a:xfrm>
            <a:off x="6087609" y="5678353"/>
            <a:ext cx="342900" cy="314325"/>
          </a:xfrm>
          <a:prstGeom prst="rect">
            <a:avLst/>
          </a:prstGeom>
        </p:spPr>
      </p:pic>
    </p:spTree>
    <p:extLst>
      <p:ext uri="{BB962C8B-B14F-4D97-AF65-F5344CB8AC3E}">
        <p14:creationId xmlns:p14="http://schemas.microsoft.com/office/powerpoint/2010/main" val="2557228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当日のアクセスについて</a:t>
            </a:r>
            <a:br>
              <a:rPr kumimoji="1" lang="en-US" altLang="ja-JP" dirty="0"/>
            </a:br>
            <a:r>
              <a:rPr kumimoji="1" lang="en-US" altLang="ja-JP" dirty="0"/>
              <a:t>SIC</a:t>
            </a:r>
            <a:r>
              <a:rPr lang="ja-JP" altLang="en-US" dirty="0"/>
              <a:t>セミナー　サービスシステム科学講座</a:t>
            </a:r>
            <a:endParaRPr kumimoji="1" lang="ja-JP" altLang="en-US" dirty="0"/>
          </a:p>
        </p:txBody>
      </p:sp>
      <p:sp>
        <p:nvSpPr>
          <p:cNvPr id="4" name="テキスト ボックス 3"/>
          <p:cNvSpPr txBox="1"/>
          <p:nvPr/>
        </p:nvSpPr>
        <p:spPr>
          <a:xfrm>
            <a:off x="361656" y="1256701"/>
            <a:ext cx="8302284"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当日は「■セミナールーム」に予定されている下記の</a:t>
            </a:r>
            <a:r>
              <a:rPr lang="en-US" altLang="ja-JP" sz="1600" dirty="0">
                <a:latin typeface="Meiryo UI" panose="020B0604030504040204" pitchFamily="50" charset="-128"/>
                <a:ea typeface="Meiryo UI" panose="020B0604030504040204" pitchFamily="50" charset="-128"/>
              </a:rPr>
              <a:t>Teams</a:t>
            </a:r>
            <a:r>
              <a:rPr lang="ja-JP" altLang="en-US" sz="1600" dirty="0">
                <a:latin typeface="Meiryo UI" panose="020B0604030504040204" pitchFamily="50" charset="-128"/>
                <a:ea typeface="Meiryo UI" panose="020B0604030504040204" pitchFamily="50" charset="-128"/>
              </a:rPr>
              <a:t>会議にて講義を行います。</a:t>
            </a:r>
            <a:endParaRPr lang="en-US" altLang="ja-JP" sz="16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38150" y="2394780"/>
            <a:ext cx="7962532" cy="1077218"/>
          </a:xfrm>
          <a:prstGeom prst="rect">
            <a:avLst/>
          </a:prstGeom>
          <a:noFill/>
        </p:spPr>
        <p:txBody>
          <a:bodyPr wrap="square" rtlCol="0">
            <a:spAutoFit/>
          </a:bodyP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600" dirty="0">
                <a:solidFill>
                  <a:srgbClr val="FF0000"/>
                </a:solidFill>
                <a:latin typeface="Meiryo UI" panose="020B0604030504040204" pitchFamily="50" charset="-128"/>
                <a:ea typeface="Meiryo UI" panose="020B0604030504040204" pitchFamily="50" charset="-128"/>
              </a:rPr>
              <a:t>別途追記予定</a:t>
            </a:r>
            <a:endParaRPr lang="en-US" altLang="ja-JP" sz="16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61656" y="2056226"/>
            <a:ext cx="8302284" cy="338554"/>
          </a:xfrm>
          <a:prstGeom prst="rect">
            <a:avLst/>
          </a:prstGeom>
          <a:noFill/>
        </p:spPr>
        <p:txBody>
          <a:bodyPr wrap="square" rtlCol="0">
            <a:spAutoFit/>
          </a:bodyPr>
          <a:lstStyle/>
          <a:p>
            <a:r>
              <a:rPr lang="en-US" altLang="ja-JP" sz="1600" dirty="0">
                <a:solidFill>
                  <a:srgbClr val="FF0000"/>
                </a:solidFill>
                <a:latin typeface="Meiryo UI" panose="020B0604030504040204" pitchFamily="50" charset="-128"/>
                <a:ea typeface="Meiryo UI" panose="020B0604030504040204" pitchFamily="50" charset="-128"/>
              </a:rPr>
              <a:t>2020</a:t>
            </a:r>
            <a:r>
              <a:rPr lang="ja-JP" altLang="en-US" sz="1600" dirty="0">
                <a:solidFill>
                  <a:srgbClr val="FF0000"/>
                </a:solidFill>
                <a:latin typeface="Meiryo UI" panose="020B0604030504040204" pitchFamily="50" charset="-128"/>
                <a:ea typeface="Meiryo UI" panose="020B0604030504040204" pitchFamily="50" charset="-128"/>
              </a:rPr>
              <a:t>年８月</a:t>
            </a:r>
            <a:r>
              <a:rPr lang="en-US" altLang="ja-JP" sz="1600" dirty="0">
                <a:solidFill>
                  <a:srgbClr val="FF0000"/>
                </a:solidFill>
                <a:latin typeface="Meiryo UI" panose="020B0604030504040204" pitchFamily="50" charset="-128"/>
                <a:ea typeface="Meiryo UI" panose="020B0604030504040204" pitchFamily="50" charset="-128"/>
              </a:rPr>
              <a:t>29</a:t>
            </a:r>
            <a:r>
              <a:rPr lang="ja-JP" altLang="en-US" sz="1600" dirty="0">
                <a:solidFill>
                  <a:srgbClr val="FF0000"/>
                </a:solidFill>
                <a:latin typeface="Meiryo UI" panose="020B0604030504040204" pitchFamily="50" charset="-128"/>
                <a:ea typeface="Meiryo UI" panose="020B0604030504040204" pitchFamily="50" charset="-128"/>
              </a:rPr>
              <a:t>日</a:t>
            </a:r>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523A187-A29A-40F6-B89E-BA26228F90DE}"/>
              </a:ext>
            </a:extLst>
          </p:cNvPr>
          <p:cNvSpPr txBox="1"/>
          <p:nvPr/>
        </p:nvSpPr>
        <p:spPr>
          <a:xfrm>
            <a:off x="438150" y="3533954"/>
            <a:ext cx="8302284" cy="1077218"/>
          </a:xfrm>
          <a:prstGeom prst="rect">
            <a:avLst/>
          </a:prstGeom>
          <a:noFill/>
        </p:spPr>
        <p:txBody>
          <a:bodyPr wrap="square" rtlCol="0">
            <a:spAutoFit/>
          </a:bodyPr>
          <a:lstStyle/>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グループ討議はグループ別に会議室を用意しておりますので下記のグルプ</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グループ</a:t>
            </a:r>
            <a:r>
              <a:rPr lang="en-US" altLang="ja-JP" sz="1600" dirty="0">
                <a:latin typeface="Meiryo UI" panose="020B0604030504040204" pitchFamily="50" charset="-128"/>
                <a:ea typeface="Meiryo UI" panose="020B0604030504040204" pitchFamily="50" charset="-128"/>
              </a:rPr>
              <a:t>E</a:t>
            </a:r>
            <a:r>
              <a:rPr lang="ja-JP" altLang="en-US" sz="1600" dirty="0">
                <a:latin typeface="Meiryo UI" panose="020B0604030504040204" pitchFamily="50" charset="-128"/>
                <a:ea typeface="Meiryo UI" panose="020B0604030504040204" pitchFamily="50" charset="-128"/>
              </a:rPr>
              <a:t>の</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Teams</a:t>
            </a:r>
            <a:r>
              <a:rPr lang="ja-JP" altLang="en-US" sz="1600" dirty="0">
                <a:latin typeface="Meiryo UI" panose="020B0604030504040204" pitchFamily="50" charset="-128"/>
                <a:ea typeface="Meiryo UI" panose="020B0604030504040204" pitchFamily="50" charset="-128"/>
              </a:rPr>
              <a:t>会議にて討議を行います。</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26032637"/>
      </p:ext>
    </p:extLst>
  </p:cSld>
  <p:clrMapOvr>
    <a:masterClrMapping/>
  </p:clrMapOvr>
</p:sld>
</file>

<file path=ppt/theme/theme1.xml><?xml version="1.0" encoding="utf-8"?>
<a:theme xmlns:a="http://schemas.openxmlformats.org/drawingml/2006/main" name="Office テーマ">
  <a:themeElements>
    <a:clrScheme name="brand">
      <a:dk1>
        <a:srgbClr val="000000"/>
      </a:dk1>
      <a:lt1>
        <a:srgbClr val="FFFFFF"/>
      </a:lt1>
      <a:dk2>
        <a:srgbClr val="7F7F7F"/>
      </a:dk2>
      <a:lt2>
        <a:srgbClr val="E5E5E5"/>
      </a:lt2>
      <a:accent1>
        <a:srgbClr val="0064D2"/>
      </a:accent1>
      <a:accent2>
        <a:srgbClr val="64AFE1"/>
      </a:accent2>
      <a:accent3>
        <a:srgbClr val="A0A0A5"/>
      </a:accent3>
      <a:accent4>
        <a:srgbClr val="644080"/>
      </a:accent4>
      <a:accent5>
        <a:srgbClr val="CECED0"/>
      </a:accent5>
      <a:accent6>
        <a:srgbClr val="FA9628"/>
      </a:accent6>
      <a:hlink>
        <a:srgbClr val="E61E1E"/>
      </a:hlink>
      <a:folHlink>
        <a:srgbClr val="FA9628"/>
      </a:folHlink>
    </a:clrScheme>
    <a:fontScheme name="SegoeUI MeryoUI">
      <a:majorFont>
        <a:latin typeface="Segoe UI"/>
        <a:ea typeface="Meiryo UI"/>
        <a:cs typeface=""/>
      </a:majorFont>
      <a:minorFont>
        <a:latin typeface="Segoe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brand">
      <a:dk1>
        <a:srgbClr val="000000"/>
      </a:dk1>
      <a:lt1>
        <a:srgbClr val="FFFFFF"/>
      </a:lt1>
      <a:dk2>
        <a:srgbClr val="7F7F7F"/>
      </a:dk2>
      <a:lt2>
        <a:srgbClr val="E5E5E5"/>
      </a:lt2>
      <a:accent1>
        <a:srgbClr val="0064D2"/>
      </a:accent1>
      <a:accent2>
        <a:srgbClr val="64AFE1"/>
      </a:accent2>
      <a:accent3>
        <a:srgbClr val="A0A0A5"/>
      </a:accent3>
      <a:accent4>
        <a:srgbClr val="644080"/>
      </a:accent4>
      <a:accent5>
        <a:srgbClr val="CECED0"/>
      </a:accent5>
      <a:accent6>
        <a:srgbClr val="FA9628"/>
      </a:accent6>
      <a:hlink>
        <a:srgbClr val="E61E1E"/>
      </a:hlink>
      <a:folHlink>
        <a:srgbClr val="FA9628"/>
      </a:folHlink>
    </a:clrScheme>
    <a:fontScheme name="SegoeUI MeryoUI">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brand">
      <a:dk1>
        <a:srgbClr val="000000"/>
      </a:dk1>
      <a:lt1>
        <a:srgbClr val="FFFFFF"/>
      </a:lt1>
      <a:dk2>
        <a:srgbClr val="7F7F7F"/>
      </a:dk2>
      <a:lt2>
        <a:srgbClr val="E5E5E5"/>
      </a:lt2>
      <a:accent1>
        <a:srgbClr val="0064D2"/>
      </a:accent1>
      <a:accent2>
        <a:srgbClr val="64AFE1"/>
      </a:accent2>
      <a:accent3>
        <a:srgbClr val="A0A0A5"/>
      </a:accent3>
      <a:accent4>
        <a:srgbClr val="644080"/>
      </a:accent4>
      <a:accent5>
        <a:srgbClr val="CECED0"/>
      </a:accent5>
      <a:accent6>
        <a:srgbClr val="FA9628"/>
      </a:accent6>
      <a:hlink>
        <a:srgbClr val="E61E1E"/>
      </a:hlink>
      <a:folHlink>
        <a:srgbClr val="FA9628"/>
      </a:folHlink>
    </a:clrScheme>
    <a:fontScheme name="SegoeUI MeryoUI">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756</Words>
  <Application>Microsoft Office PowerPoint</Application>
  <PresentationFormat>画面に合わせる (4:3)</PresentationFormat>
  <Paragraphs>57</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Meiryo UI</vt:lpstr>
      <vt:lpstr>Arial</vt:lpstr>
      <vt:lpstr>Segoe UI</vt:lpstr>
      <vt:lpstr>Office テーマ</vt:lpstr>
      <vt:lpstr>PowerPoint プレゼンテーション</vt:lpstr>
      <vt:lpstr>Teamsへのアクセスについて</vt:lpstr>
      <vt:lpstr>PowerPoint プレゼンテーション</vt:lpstr>
      <vt:lpstr>セミナーへの参加 (1/2)</vt:lpstr>
      <vt:lpstr>セミナーへの参加 (2/2)</vt:lpstr>
      <vt:lpstr>会議チャットを利用する</vt:lpstr>
      <vt:lpstr>当日のアクセスについて SICセミナー　サービスシステム科学講座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2018-12-18T08:44:22Z</dcterms:created>
  <dcterms:modified xsi:type="dcterms:W3CDTF">2020-08-27T07:12:16Z</dcterms:modified>
</cp:coreProperties>
</file>